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9"/>
  </p:notesMasterIdLst>
  <p:handoutMasterIdLst>
    <p:handoutMasterId r:id="rId30"/>
  </p:handoutMasterIdLst>
  <p:sldIdLst>
    <p:sldId id="601" r:id="rId5"/>
    <p:sldId id="504" r:id="rId6"/>
    <p:sldId id="503" r:id="rId7"/>
    <p:sldId id="492" r:id="rId8"/>
    <p:sldId id="459" r:id="rId9"/>
    <p:sldId id="460" r:id="rId10"/>
    <p:sldId id="616" r:id="rId11"/>
    <p:sldId id="479" r:id="rId12"/>
    <p:sldId id="608" r:id="rId13"/>
    <p:sldId id="569" r:id="rId14"/>
    <p:sldId id="615" r:id="rId15"/>
    <p:sldId id="509" r:id="rId16"/>
    <p:sldId id="461" r:id="rId17"/>
    <p:sldId id="258" r:id="rId18"/>
    <p:sldId id="308" r:id="rId19"/>
    <p:sldId id="554" r:id="rId20"/>
    <p:sldId id="435" r:id="rId21"/>
    <p:sldId id="259" r:id="rId22"/>
    <p:sldId id="604" r:id="rId23"/>
    <p:sldId id="605" r:id="rId24"/>
    <p:sldId id="549" r:id="rId25"/>
    <p:sldId id="550" r:id="rId26"/>
    <p:sldId id="551" r:id="rId27"/>
    <p:sldId id="606" r:id="rId28"/>
  </p:sldIdLst>
  <p:sldSz cx="12192000" cy="6858000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lexandra Ulate Espinoza" initials="MAUE" lastIdx="1" clrIdx="0">
    <p:extLst>
      <p:ext uri="{19B8F6BF-5375-455C-9EA6-DF929625EA0E}">
        <p15:presenceInfo xmlns:p15="http://schemas.microsoft.com/office/powerpoint/2012/main" userId="S-1-5-21-4220645295-799019757-2532917102-54043" providerId="AD"/>
      </p:ext>
    </p:extLst>
  </p:cmAuthor>
  <p:cmAuthor id="2" name="Juan Pablo Serrano Echeverria" initials="JPSE" lastIdx="1" clrIdx="1">
    <p:extLst>
      <p:ext uri="{19B8F6BF-5375-455C-9EA6-DF929625EA0E}">
        <p15:presenceInfo xmlns:p15="http://schemas.microsoft.com/office/powerpoint/2012/main" userId="S-1-5-21-4220645295-799019757-2532917102-4577" providerId="AD"/>
      </p:ext>
    </p:extLst>
  </p:cmAuthor>
  <p:cmAuthor id="3" name="Eddy Porras Salazar" initials="EPS" lastIdx="1" clrIdx="2">
    <p:extLst>
      <p:ext uri="{19B8F6BF-5375-455C-9EA6-DF929625EA0E}">
        <p15:presenceInfo xmlns:p15="http://schemas.microsoft.com/office/powerpoint/2012/main" userId="S-1-5-21-4220645295-799019757-2532917102-41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0CF"/>
    <a:srgbClr val="FF33CC"/>
    <a:srgbClr val="C1D9F5"/>
    <a:srgbClr val="CADEF6"/>
    <a:srgbClr val="D4E4F8"/>
    <a:srgbClr val="99CCFF"/>
    <a:srgbClr val="DEEBFA"/>
    <a:srgbClr val="B7D5F5"/>
    <a:srgbClr val="53D2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89442" autoAdjust="0"/>
  </p:normalViewPr>
  <p:slideViewPr>
    <p:cSldViewPr snapToGrid="0">
      <p:cViewPr varScale="1">
        <p:scale>
          <a:sx n="102" d="100"/>
          <a:sy n="102" d="100"/>
        </p:scale>
        <p:origin x="11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1D0F-9E90-4252-A57E-B34D6085E4D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58D0E03-7FFA-4CA2-BDD8-4EFE922897BE}">
      <dgm:prSet phldrT="[Texto]"/>
      <dgm:spPr>
        <a:xfrm>
          <a:off x="95" y="0"/>
          <a:ext cx="1277290" cy="3117273"/>
        </a:xfr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educación centrada en la persona estudiante</a:t>
          </a:r>
        </a:p>
      </dgm:t>
    </dgm:pt>
    <dgm:pt modelId="{2E99D0FD-8BB6-496A-8A86-96002F1AB9C3}" type="parTrans" cxnId="{24387C15-7CA3-4D6F-ABE2-FB8063547646}">
      <dgm:prSet/>
      <dgm:spPr/>
      <dgm:t>
        <a:bodyPr/>
        <a:lstStyle/>
        <a:p>
          <a:endParaRPr lang="es-CR"/>
        </a:p>
      </dgm:t>
    </dgm:pt>
    <dgm:pt modelId="{BCF3E196-D5BB-470E-97C7-39CDB2D104E1}" type="sibTrans" cxnId="{24387C15-7CA3-4D6F-ABE2-FB8063547646}">
      <dgm:prSet/>
      <dgm:spPr/>
      <dgm:t>
        <a:bodyPr/>
        <a:lstStyle/>
        <a:p>
          <a:endParaRPr lang="es-CR"/>
        </a:p>
      </dgm:t>
    </dgm:pt>
    <dgm:pt modelId="{858C017F-4885-4178-B68A-2D48F3E16BFD}">
      <dgm:prSet phldrT="[Texto]" custT="1"/>
      <dgm:spPr>
        <a:xfrm>
          <a:off x="1340394" y="0"/>
          <a:ext cx="1277290" cy="3117273"/>
        </a:xfr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1200" b="1" dirty="0">
              <a:solidFill>
                <a:srgbClr val="0070C0"/>
              </a:solidFill>
              <a:latin typeface="Rockwell" panose="02060603020205020403"/>
              <a:ea typeface="+mn-ea"/>
              <a:cs typeface="+mn-cs"/>
            </a:rPr>
            <a:t>La educación basada en los Derechos Humanos y Deberes Ciudadanos</a:t>
          </a:r>
        </a:p>
      </dgm:t>
    </dgm:pt>
    <dgm:pt modelId="{57D0D66D-C3C9-40A6-940E-F5817AB5D748}" type="parTrans" cxnId="{629913A2-1A22-4B98-B46F-95863ADCB1D2}">
      <dgm:prSet/>
      <dgm:spPr/>
      <dgm:t>
        <a:bodyPr/>
        <a:lstStyle/>
        <a:p>
          <a:endParaRPr lang="es-CR"/>
        </a:p>
      </dgm:t>
    </dgm:pt>
    <dgm:pt modelId="{373D5414-39B5-490E-9D7F-8A9A137F0D82}" type="sibTrans" cxnId="{629913A2-1A22-4B98-B46F-95863ADCB1D2}">
      <dgm:prSet/>
      <dgm:spPr/>
      <dgm:t>
        <a:bodyPr/>
        <a:lstStyle/>
        <a:p>
          <a:endParaRPr lang="es-CR"/>
        </a:p>
      </dgm:t>
    </dgm:pt>
    <dgm:pt modelId="{A836F898-23E3-4525-BCC3-4DE1B5D1629A}">
      <dgm:prSet phldrT="[Texto]"/>
      <dgm:spPr>
        <a:xfrm>
          <a:off x="2631313" y="0"/>
          <a:ext cx="1277290" cy="3117273"/>
        </a:xfr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educación para el desarrollo sostenible</a:t>
          </a:r>
        </a:p>
      </dgm:t>
    </dgm:pt>
    <dgm:pt modelId="{301DA150-D0DB-4408-9D0D-4A2CF84AE0F8}" type="parTrans" cxnId="{F01E95A4-1228-4111-B1F9-A8889E25F650}">
      <dgm:prSet/>
      <dgm:spPr/>
      <dgm:t>
        <a:bodyPr/>
        <a:lstStyle/>
        <a:p>
          <a:endParaRPr lang="es-CR"/>
        </a:p>
      </dgm:t>
    </dgm:pt>
    <dgm:pt modelId="{8937E294-FA28-45FE-A94B-D8D47E97651B}" type="sibTrans" cxnId="{F01E95A4-1228-4111-B1F9-A8889E25F650}">
      <dgm:prSet/>
      <dgm:spPr/>
      <dgm:t>
        <a:bodyPr/>
        <a:lstStyle/>
        <a:p>
          <a:endParaRPr lang="es-CR"/>
        </a:p>
      </dgm:t>
    </dgm:pt>
    <dgm:pt modelId="{5BFEB3EB-C4A4-4593-BBA1-56860EE4CA70}">
      <dgm:prSet phldrT="[Texto]"/>
      <dgm:spPr>
        <a:xfrm>
          <a:off x="3946922" y="0"/>
          <a:ext cx="1277290" cy="3117273"/>
        </a:xfr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ciudadanía planetaria con identidad nacional</a:t>
          </a:r>
        </a:p>
      </dgm:t>
    </dgm:pt>
    <dgm:pt modelId="{059C77B4-0B6C-4771-981A-B48B3BA109F8}" type="parTrans" cxnId="{974E5163-F2DF-4941-9D24-CBFF8CBEC8C6}">
      <dgm:prSet/>
      <dgm:spPr/>
      <dgm:t>
        <a:bodyPr/>
        <a:lstStyle/>
        <a:p>
          <a:endParaRPr lang="es-CR"/>
        </a:p>
      </dgm:t>
    </dgm:pt>
    <dgm:pt modelId="{95E0DB69-56B1-48C6-979F-15C14192E961}" type="sibTrans" cxnId="{974E5163-F2DF-4941-9D24-CBFF8CBEC8C6}">
      <dgm:prSet/>
      <dgm:spPr/>
      <dgm:t>
        <a:bodyPr/>
        <a:lstStyle/>
        <a:p>
          <a:endParaRPr lang="es-CR"/>
        </a:p>
      </dgm:t>
    </dgm:pt>
    <dgm:pt modelId="{66387638-81F7-472B-AEC6-D5C45FE3CBDC}">
      <dgm:prSet phldrT="[Texto]"/>
      <dgm:spPr>
        <a:xfrm>
          <a:off x="5262531" y="0"/>
          <a:ext cx="1277290" cy="3117273"/>
        </a:xfr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ciudadanía digital con equidad social</a:t>
          </a:r>
        </a:p>
      </dgm:t>
    </dgm:pt>
    <dgm:pt modelId="{BC3CCA0E-D518-49BC-8D4B-DFA040F58EEF}" type="parTrans" cxnId="{3D79362D-3A55-4D24-964D-7AF50FDF51EB}">
      <dgm:prSet/>
      <dgm:spPr/>
      <dgm:t>
        <a:bodyPr/>
        <a:lstStyle/>
        <a:p>
          <a:endParaRPr lang="es-CR"/>
        </a:p>
      </dgm:t>
    </dgm:pt>
    <dgm:pt modelId="{CBA2730A-17A7-4275-8525-8046853ADC91}" type="sibTrans" cxnId="{3D79362D-3A55-4D24-964D-7AF50FDF51EB}">
      <dgm:prSet/>
      <dgm:spPr/>
      <dgm:t>
        <a:bodyPr/>
        <a:lstStyle/>
        <a:p>
          <a:endParaRPr lang="es-CR"/>
        </a:p>
      </dgm:t>
    </dgm:pt>
    <dgm:pt modelId="{3A3F7DCE-9AE9-42F2-B50B-EFA4056FE7C4}">
      <dgm:prSet phldrT="[Texto]"/>
      <dgm:spPr>
        <a:xfrm>
          <a:off x="6578140" y="0"/>
          <a:ext cx="1277290" cy="3117273"/>
        </a:xfr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evaluación transformadora para la toma de decisiones</a:t>
          </a:r>
        </a:p>
      </dgm:t>
    </dgm:pt>
    <dgm:pt modelId="{7B700EBE-34B6-4E1A-A451-0FF1C175CBA9}" type="parTrans" cxnId="{8DFCB9D8-9FD1-4834-9F5A-2D27024A660F}">
      <dgm:prSet/>
      <dgm:spPr/>
      <dgm:t>
        <a:bodyPr/>
        <a:lstStyle/>
        <a:p>
          <a:endParaRPr lang="es-CR"/>
        </a:p>
      </dgm:t>
    </dgm:pt>
    <dgm:pt modelId="{DE164489-625D-40B5-B976-C7A5F7BAF62A}" type="sibTrans" cxnId="{8DFCB9D8-9FD1-4834-9F5A-2D27024A660F}">
      <dgm:prSet/>
      <dgm:spPr/>
      <dgm:t>
        <a:bodyPr/>
        <a:lstStyle/>
        <a:p>
          <a:endParaRPr lang="es-CR"/>
        </a:p>
      </dgm:t>
    </dgm:pt>
    <dgm:pt modelId="{52C06965-F57B-469D-9D0E-2A823AF5FAB9}" type="pres">
      <dgm:prSet presAssocID="{EAB91D0F-9E90-4252-A57E-B34D6085E4D5}" presName="Name0" presStyleCnt="0">
        <dgm:presLayoutVars>
          <dgm:dir/>
          <dgm:resizeHandles val="exact"/>
        </dgm:presLayoutVars>
      </dgm:prSet>
      <dgm:spPr/>
    </dgm:pt>
    <dgm:pt modelId="{D5689090-3D9A-4DC0-963B-85B7985A3EF1}" type="pres">
      <dgm:prSet presAssocID="{EAB91D0F-9E90-4252-A57E-B34D6085E4D5}" presName="fgShape" presStyleLbl="fgShp" presStyleIdx="0" presStyleCnt="1" custLinFactNeighborX="555" custLinFactNeighborY="-4648"/>
      <dgm:spPr>
        <a:xfrm>
          <a:off x="314221" y="2493818"/>
          <a:ext cx="7227084" cy="467590"/>
        </a:xfrm>
        <a:prstGeom prst="leftRightArrow">
          <a:avLst/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30850FF-D8CF-4A91-9F31-C8D9AC02AF0E}" type="pres">
      <dgm:prSet presAssocID="{EAB91D0F-9E90-4252-A57E-B34D6085E4D5}" presName="linComp" presStyleCnt="0"/>
      <dgm:spPr/>
    </dgm:pt>
    <dgm:pt modelId="{79CEFCEB-2C38-4C3F-9512-F4E4A91051F8}" type="pres">
      <dgm:prSet presAssocID="{958D0E03-7FFA-4CA2-BDD8-4EFE922897BE}" presName="compNode" presStyleCnt="0"/>
      <dgm:spPr/>
    </dgm:pt>
    <dgm:pt modelId="{B67E967F-9EF8-4519-A334-1F9EF57711A5}" type="pres">
      <dgm:prSet presAssocID="{958D0E03-7FFA-4CA2-BDD8-4EFE922897BE}" presName="bkgdShape" presStyleLbl="node1" presStyleIdx="0" presStyleCnt="6" custLinFactNeighborX="-6482" custLinFactNeighborY="1934"/>
      <dgm:spPr>
        <a:prstGeom prst="roundRect">
          <a:avLst>
            <a:gd name="adj" fmla="val 10000"/>
          </a:avLst>
        </a:prstGeom>
      </dgm:spPr>
    </dgm:pt>
    <dgm:pt modelId="{6B8A9F98-E4D6-42D4-BE46-0872BC086283}" type="pres">
      <dgm:prSet presAssocID="{958D0E03-7FFA-4CA2-BDD8-4EFE922897BE}" presName="nodeTx" presStyleLbl="node1" presStyleIdx="0" presStyleCnt="6">
        <dgm:presLayoutVars>
          <dgm:bulletEnabled val="1"/>
        </dgm:presLayoutVars>
      </dgm:prSet>
      <dgm:spPr/>
    </dgm:pt>
    <dgm:pt modelId="{F89B92F4-4622-4FB2-B705-35C3C87ECE10}" type="pres">
      <dgm:prSet presAssocID="{958D0E03-7FFA-4CA2-BDD8-4EFE922897BE}" presName="invisiNode" presStyleLbl="node1" presStyleIdx="0" presStyleCnt="6"/>
      <dgm:spPr/>
    </dgm:pt>
    <dgm:pt modelId="{A82980C8-308C-4DE0-A820-8E7E49FC5839}" type="pres">
      <dgm:prSet presAssocID="{958D0E03-7FFA-4CA2-BDD8-4EFE922897BE}" presName="imagNode" presStyleLbl="fgImgPlace1" presStyleIdx="0" presStyleCnt="6"/>
      <dgm:spPr>
        <a:xfrm>
          <a:off x="119715" y="187036"/>
          <a:ext cx="1038051" cy="10380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AD8D458-2301-448E-AFBE-6216D067D4E5}" type="pres">
      <dgm:prSet presAssocID="{BCF3E196-D5BB-470E-97C7-39CDB2D104E1}" presName="sibTrans" presStyleLbl="sibTrans2D1" presStyleIdx="0" presStyleCnt="0"/>
      <dgm:spPr/>
    </dgm:pt>
    <dgm:pt modelId="{9825589D-7023-45EA-BB39-49BBABA24824}" type="pres">
      <dgm:prSet presAssocID="{858C017F-4885-4178-B68A-2D48F3E16BFD}" presName="compNode" presStyleCnt="0"/>
      <dgm:spPr/>
    </dgm:pt>
    <dgm:pt modelId="{69E6CADE-AF73-46EB-B67C-AE11B957B93A}" type="pres">
      <dgm:prSet presAssocID="{858C017F-4885-4178-B68A-2D48F3E16BFD}" presName="bkgdShape" presStyleLbl="node1" presStyleIdx="1" presStyleCnt="6" custLinFactNeighborX="1933" custLinFactNeighborY="-217"/>
      <dgm:spPr>
        <a:prstGeom prst="roundRect">
          <a:avLst>
            <a:gd name="adj" fmla="val 10000"/>
          </a:avLst>
        </a:prstGeom>
      </dgm:spPr>
    </dgm:pt>
    <dgm:pt modelId="{C3D8D2F8-14CC-49A6-B50B-602F4FF15D6F}" type="pres">
      <dgm:prSet presAssocID="{858C017F-4885-4178-B68A-2D48F3E16BFD}" presName="nodeTx" presStyleLbl="node1" presStyleIdx="1" presStyleCnt="6">
        <dgm:presLayoutVars>
          <dgm:bulletEnabled val="1"/>
        </dgm:presLayoutVars>
      </dgm:prSet>
      <dgm:spPr/>
    </dgm:pt>
    <dgm:pt modelId="{EBB4864E-7FF8-40EB-9767-D6F2E1F7B7B1}" type="pres">
      <dgm:prSet presAssocID="{858C017F-4885-4178-B68A-2D48F3E16BFD}" presName="invisiNode" presStyleLbl="node1" presStyleIdx="1" presStyleCnt="6"/>
      <dgm:spPr/>
    </dgm:pt>
    <dgm:pt modelId="{13C32378-75F0-4943-953A-A27121341AAC}" type="pres">
      <dgm:prSet presAssocID="{858C017F-4885-4178-B68A-2D48F3E16BFD}" presName="imagNode" presStyleLbl="fgImgPlace1" presStyleIdx="1" presStyleCnt="6"/>
      <dgm:spPr>
        <a:xfrm>
          <a:off x="1435324" y="187036"/>
          <a:ext cx="1038051" cy="10380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E3D167D-6DC9-4AB3-BF8C-1A3BE9922AE6}" type="pres">
      <dgm:prSet presAssocID="{373D5414-39B5-490E-9D7F-8A9A137F0D82}" presName="sibTrans" presStyleLbl="sibTrans2D1" presStyleIdx="0" presStyleCnt="0"/>
      <dgm:spPr/>
    </dgm:pt>
    <dgm:pt modelId="{FEAC24B0-F998-4B92-AB27-2752A9066790}" type="pres">
      <dgm:prSet presAssocID="{A836F898-23E3-4525-BCC3-4DE1B5D1629A}" presName="compNode" presStyleCnt="0"/>
      <dgm:spPr/>
    </dgm:pt>
    <dgm:pt modelId="{E6594B8B-7F29-4E96-9F44-6AE6F985E1CF}" type="pres">
      <dgm:prSet presAssocID="{A836F898-23E3-4525-BCC3-4DE1B5D1629A}" presName="bkgdShape" presStyleLbl="node1" presStyleIdx="2" presStyleCnt="6" custLinFactNeighborX="-3954" custLinFactNeighborY="-2333"/>
      <dgm:spPr>
        <a:prstGeom prst="roundRect">
          <a:avLst>
            <a:gd name="adj" fmla="val 10000"/>
          </a:avLst>
        </a:prstGeom>
      </dgm:spPr>
    </dgm:pt>
    <dgm:pt modelId="{EFD28CBF-9B58-45D3-A1C0-4D8A0B8C37C0}" type="pres">
      <dgm:prSet presAssocID="{A836F898-23E3-4525-BCC3-4DE1B5D1629A}" presName="nodeTx" presStyleLbl="node1" presStyleIdx="2" presStyleCnt="6">
        <dgm:presLayoutVars>
          <dgm:bulletEnabled val="1"/>
        </dgm:presLayoutVars>
      </dgm:prSet>
      <dgm:spPr/>
    </dgm:pt>
    <dgm:pt modelId="{06D614C3-9EF8-474E-A882-8B822C20CFCA}" type="pres">
      <dgm:prSet presAssocID="{A836F898-23E3-4525-BCC3-4DE1B5D1629A}" presName="invisiNode" presStyleLbl="node1" presStyleIdx="2" presStyleCnt="6"/>
      <dgm:spPr/>
    </dgm:pt>
    <dgm:pt modelId="{CB7D01AC-DF7B-4A6A-BA38-6A29DCA552B5}" type="pres">
      <dgm:prSet presAssocID="{A836F898-23E3-4525-BCC3-4DE1B5D1629A}" presName="imagNode" presStyleLbl="fgImgPlace1" presStyleIdx="2" presStyleCnt="6" custLinFactNeighborX="105" custLinFactNeighborY="-7862"/>
      <dgm:spPr>
        <a:xfrm>
          <a:off x="2750933" y="187036"/>
          <a:ext cx="1038051" cy="10380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772B4C4-A990-4445-B830-9A98F34FF7F5}" type="pres">
      <dgm:prSet presAssocID="{8937E294-FA28-45FE-A94B-D8D47E97651B}" presName="sibTrans" presStyleLbl="sibTrans2D1" presStyleIdx="0" presStyleCnt="0"/>
      <dgm:spPr/>
    </dgm:pt>
    <dgm:pt modelId="{65DEFCF7-DBE8-40F8-982C-554F2E8CA82F}" type="pres">
      <dgm:prSet presAssocID="{5BFEB3EB-C4A4-4593-BBA1-56860EE4CA70}" presName="compNode" presStyleCnt="0"/>
      <dgm:spPr/>
    </dgm:pt>
    <dgm:pt modelId="{AE6C2C70-0B88-4C57-972C-E599FF29878C}" type="pres">
      <dgm:prSet presAssocID="{5BFEB3EB-C4A4-4593-BBA1-56860EE4CA70}" presName="bkgdShape" presStyleLbl="node1" presStyleIdx="3" presStyleCnt="6" custLinFactNeighborX="2748" custLinFactNeighborY="0"/>
      <dgm:spPr>
        <a:prstGeom prst="roundRect">
          <a:avLst>
            <a:gd name="adj" fmla="val 10000"/>
          </a:avLst>
        </a:prstGeom>
      </dgm:spPr>
    </dgm:pt>
    <dgm:pt modelId="{4FF2CFF7-1542-4D2F-A45C-ABB1F6DD098B}" type="pres">
      <dgm:prSet presAssocID="{5BFEB3EB-C4A4-4593-BBA1-56860EE4CA70}" presName="nodeTx" presStyleLbl="node1" presStyleIdx="3" presStyleCnt="6">
        <dgm:presLayoutVars>
          <dgm:bulletEnabled val="1"/>
        </dgm:presLayoutVars>
      </dgm:prSet>
      <dgm:spPr/>
    </dgm:pt>
    <dgm:pt modelId="{C943B3A3-AC5D-496A-A24C-DB7B75639BC2}" type="pres">
      <dgm:prSet presAssocID="{5BFEB3EB-C4A4-4593-BBA1-56860EE4CA70}" presName="invisiNode" presStyleLbl="node1" presStyleIdx="3" presStyleCnt="6"/>
      <dgm:spPr/>
    </dgm:pt>
    <dgm:pt modelId="{39A36537-208D-4330-8F16-0025CC7E37AE}" type="pres">
      <dgm:prSet presAssocID="{5BFEB3EB-C4A4-4593-BBA1-56860EE4CA70}" presName="imagNode" presStyleLbl="fgImgPlace1" presStyleIdx="3" presStyleCnt="6"/>
      <dgm:spPr>
        <a:xfrm>
          <a:off x="4066542" y="187036"/>
          <a:ext cx="1038051" cy="103805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C6ABD44-3926-4BB8-A305-23E1231C89FA}" type="pres">
      <dgm:prSet presAssocID="{95E0DB69-56B1-48C6-979F-15C14192E961}" presName="sibTrans" presStyleLbl="sibTrans2D1" presStyleIdx="0" presStyleCnt="0"/>
      <dgm:spPr/>
    </dgm:pt>
    <dgm:pt modelId="{5256C138-8D7F-4611-8757-7A0B11DC2415}" type="pres">
      <dgm:prSet presAssocID="{66387638-81F7-472B-AEC6-D5C45FE3CBDC}" presName="compNode" presStyleCnt="0"/>
      <dgm:spPr/>
    </dgm:pt>
    <dgm:pt modelId="{A46C6ECF-8BE7-4ACC-9D5A-1FA315EBE01F}" type="pres">
      <dgm:prSet presAssocID="{66387638-81F7-472B-AEC6-D5C45FE3CBDC}" presName="bkgdShape" presStyleLbl="node1" presStyleIdx="4" presStyleCnt="6"/>
      <dgm:spPr>
        <a:prstGeom prst="roundRect">
          <a:avLst>
            <a:gd name="adj" fmla="val 10000"/>
          </a:avLst>
        </a:prstGeom>
      </dgm:spPr>
    </dgm:pt>
    <dgm:pt modelId="{5300F9F4-156C-4C9C-A9F6-AB9C643ED38A}" type="pres">
      <dgm:prSet presAssocID="{66387638-81F7-472B-AEC6-D5C45FE3CBDC}" presName="nodeTx" presStyleLbl="node1" presStyleIdx="4" presStyleCnt="6">
        <dgm:presLayoutVars>
          <dgm:bulletEnabled val="1"/>
        </dgm:presLayoutVars>
      </dgm:prSet>
      <dgm:spPr/>
    </dgm:pt>
    <dgm:pt modelId="{25414BC3-2C7D-4FAD-AE6E-4C42C3CF4584}" type="pres">
      <dgm:prSet presAssocID="{66387638-81F7-472B-AEC6-D5C45FE3CBDC}" presName="invisiNode" presStyleLbl="node1" presStyleIdx="4" presStyleCnt="6"/>
      <dgm:spPr/>
    </dgm:pt>
    <dgm:pt modelId="{9C4A9EC6-C4AE-4C62-9251-BE15A5454BFE}" type="pres">
      <dgm:prSet presAssocID="{66387638-81F7-472B-AEC6-D5C45FE3CBDC}" presName="imagNode" presStyleLbl="fgImgPlace1" presStyleIdx="4" presStyleCnt="6"/>
      <dgm:spPr>
        <a:xfrm>
          <a:off x="5382151" y="187036"/>
          <a:ext cx="1038051" cy="103805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E0FB25C-C0DC-45D2-8E3C-0D2E6500E944}" type="pres">
      <dgm:prSet presAssocID="{CBA2730A-17A7-4275-8525-8046853ADC91}" presName="sibTrans" presStyleLbl="sibTrans2D1" presStyleIdx="0" presStyleCnt="0"/>
      <dgm:spPr/>
    </dgm:pt>
    <dgm:pt modelId="{24A91465-A7DE-45A8-8397-A4F010F9BA34}" type="pres">
      <dgm:prSet presAssocID="{3A3F7DCE-9AE9-42F2-B50B-EFA4056FE7C4}" presName="compNode" presStyleCnt="0"/>
      <dgm:spPr/>
    </dgm:pt>
    <dgm:pt modelId="{B12F51A0-4798-4F8B-9FD7-483D7120F3F9}" type="pres">
      <dgm:prSet presAssocID="{3A3F7DCE-9AE9-42F2-B50B-EFA4056FE7C4}" presName="bkgdShape" presStyleLbl="node1" presStyleIdx="5" presStyleCnt="6"/>
      <dgm:spPr>
        <a:prstGeom prst="roundRect">
          <a:avLst>
            <a:gd name="adj" fmla="val 10000"/>
          </a:avLst>
        </a:prstGeom>
      </dgm:spPr>
    </dgm:pt>
    <dgm:pt modelId="{1E3078D4-7512-434D-A998-E139268E04CC}" type="pres">
      <dgm:prSet presAssocID="{3A3F7DCE-9AE9-42F2-B50B-EFA4056FE7C4}" presName="nodeTx" presStyleLbl="node1" presStyleIdx="5" presStyleCnt="6">
        <dgm:presLayoutVars>
          <dgm:bulletEnabled val="1"/>
        </dgm:presLayoutVars>
      </dgm:prSet>
      <dgm:spPr/>
    </dgm:pt>
    <dgm:pt modelId="{13A8803D-DB8C-49F8-AF69-6D089EBDFC04}" type="pres">
      <dgm:prSet presAssocID="{3A3F7DCE-9AE9-42F2-B50B-EFA4056FE7C4}" presName="invisiNode" presStyleLbl="node1" presStyleIdx="5" presStyleCnt="6"/>
      <dgm:spPr/>
    </dgm:pt>
    <dgm:pt modelId="{B13B1C40-B592-4D2C-8B41-3C4B1CC989EB}" type="pres">
      <dgm:prSet presAssocID="{3A3F7DCE-9AE9-42F2-B50B-EFA4056FE7C4}" presName="imagNode" presStyleLbl="fgImgPlace1" presStyleIdx="5" presStyleCnt="6"/>
      <dgm:spPr>
        <a:xfrm>
          <a:off x="6697760" y="187036"/>
          <a:ext cx="1038051" cy="103805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</dgm:ptLst>
  <dgm:cxnLst>
    <dgm:cxn modelId="{E9349C13-3449-405F-86BA-FDBECF39584D}" type="presOf" srcId="{3A3F7DCE-9AE9-42F2-B50B-EFA4056FE7C4}" destId="{B12F51A0-4798-4F8B-9FD7-483D7120F3F9}" srcOrd="0" destOrd="0" presId="urn:microsoft.com/office/officeart/2005/8/layout/hList7"/>
    <dgm:cxn modelId="{ACFCFC14-39A4-40AA-995A-B8C0F5E17123}" type="presOf" srcId="{858C017F-4885-4178-B68A-2D48F3E16BFD}" destId="{69E6CADE-AF73-46EB-B67C-AE11B957B93A}" srcOrd="0" destOrd="0" presId="urn:microsoft.com/office/officeart/2005/8/layout/hList7"/>
    <dgm:cxn modelId="{24387C15-7CA3-4D6F-ABE2-FB8063547646}" srcId="{EAB91D0F-9E90-4252-A57E-B34D6085E4D5}" destId="{958D0E03-7FFA-4CA2-BDD8-4EFE922897BE}" srcOrd="0" destOrd="0" parTransId="{2E99D0FD-8BB6-496A-8A86-96002F1AB9C3}" sibTransId="{BCF3E196-D5BB-470E-97C7-39CDB2D104E1}"/>
    <dgm:cxn modelId="{3D79362D-3A55-4D24-964D-7AF50FDF51EB}" srcId="{EAB91D0F-9E90-4252-A57E-B34D6085E4D5}" destId="{66387638-81F7-472B-AEC6-D5C45FE3CBDC}" srcOrd="4" destOrd="0" parTransId="{BC3CCA0E-D518-49BC-8D4B-DFA040F58EEF}" sibTransId="{CBA2730A-17A7-4275-8525-8046853ADC91}"/>
    <dgm:cxn modelId="{EB67A42F-3B43-40B1-B269-8CA1774D6F5F}" type="presOf" srcId="{CBA2730A-17A7-4275-8525-8046853ADC91}" destId="{AE0FB25C-C0DC-45D2-8E3C-0D2E6500E944}" srcOrd="0" destOrd="0" presId="urn:microsoft.com/office/officeart/2005/8/layout/hList7"/>
    <dgm:cxn modelId="{AC0BE73B-7C9B-4AE6-A73B-3654E0578077}" type="presOf" srcId="{958D0E03-7FFA-4CA2-BDD8-4EFE922897BE}" destId="{6B8A9F98-E4D6-42D4-BE46-0872BC086283}" srcOrd="1" destOrd="0" presId="urn:microsoft.com/office/officeart/2005/8/layout/hList7"/>
    <dgm:cxn modelId="{49EE1F3C-992E-47CE-81CB-43F429D2967B}" type="presOf" srcId="{A836F898-23E3-4525-BCC3-4DE1B5D1629A}" destId="{E6594B8B-7F29-4E96-9F44-6AE6F985E1CF}" srcOrd="0" destOrd="0" presId="urn:microsoft.com/office/officeart/2005/8/layout/hList7"/>
    <dgm:cxn modelId="{365FBF3F-8B0F-4050-8412-84B5C00C5A73}" type="presOf" srcId="{8937E294-FA28-45FE-A94B-D8D47E97651B}" destId="{5772B4C4-A990-4445-B830-9A98F34FF7F5}" srcOrd="0" destOrd="0" presId="urn:microsoft.com/office/officeart/2005/8/layout/hList7"/>
    <dgm:cxn modelId="{974E5163-F2DF-4941-9D24-CBFF8CBEC8C6}" srcId="{EAB91D0F-9E90-4252-A57E-B34D6085E4D5}" destId="{5BFEB3EB-C4A4-4593-BBA1-56860EE4CA70}" srcOrd="3" destOrd="0" parTransId="{059C77B4-0B6C-4771-981A-B48B3BA109F8}" sibTransId="{95E0DB69-56B1-48C6-979F-15C14192E961}"/>
    <dgm:cxn modelId="{60F4E866-E964-4A73-BCA7-EC1DC7474A18}" type="presOf" srcId="{95E0DB69-56B1-48C6-979F-15C14192E961}" destId="{CC6ABD44-3926-4BB8-A305-23E1231C89FA}" srcOrd="0" destOrd="0" presId="urn:microsoft.com/office/officeart/2005/8/layout/hList7"/>
    <dgm:cxn modelId="{78D6D878-4090-458B-90EC-C9C0F501190C}" type="presOf" srcId="{BCF3E196-D5BB-470E-97C7-39CDB2D104E1}" destId="{CAD8D458-2301-448E-AFBE-6216D067D4E5}" srcOrd="0" destOrd="0" presId="urn:microsoft.com/office/officeart/2005/8/layout/hList7"/>
    <dgm:cxn modelId="{8193DF7A-C716-4C72-8A64-9988F566FEF2}" type="presOf" srcId="{66387638-81F7-472B-AEC6-D5C45FE3CBDC}" destId="{A46C6ECF-8BE7-4ACC-9D5A-1FA315EBE01F}" srcOrd="0" destOrd="0" presId="urn:microsoft.com/office/officeart/2005/8/layout/hList7"/>
    <dgm:cxn modelId="{FA97A397-65F3-48B0-BA39-4856A12B859B}" type="presOf" srcId="{EAB91D0F-9E90-4252-A57E-B34D6085E4D5}" destId="{52C06965-F57B-469D-9D0E-2A823AF5FAB9}" srcOrd="0" destOrd="0" presId="urn:microsoft.com/office/officeart/2005/8/layout/hList7"/>
    <dgm:cxn modelId="{DFFD009F-D087-4426-8825-FB8939CBECEF}" type="presOf" srcId="{5BFEB3EB-C4A4-4593-BBA1-56860EE4CA70}" destId="{4FF2CFF7-1542-4D2F-A45C-ABB1F6DD098B}" srcOrd="1" destOrd="0" presId="urn:microsoft.com/office/officeart/2005/8/layout/hList7"/>
    <dgm:cxn modelId="{629913A2-1A22-4B98-B46F-95863ADCB1D2}" srcId="{EAB91D0F-9E90-4252-A57E-B34D6085E4D5}" destId="{858C017F-4885-4178-B68A-2D48F3E16BFD}" srcOrd="1" destOrd="0" parTransId="{57D0D66D-C3C9-40A6-940E-F5817AB5D748}" sibTransId="{373D5414-39B5-490E-9D7F-8A9A137F0D82}"/>
    <dgm:cxn modelId="{F01E95A4-1228-4111-B1F9-A8889E25F650}" srcId="{EAB91D0F-9E90-4252-A57E-B34D6085E4D5}" destId="{A836F898-23E3-4525-BCC3-4DE1B5D1629A}" srcOrd="2" destOrd="0" parTransId="{301DA150-D0DB-4408-9D0D-4A2CF84AE0F8}" sibTransId="{8937E294-FA28-45FE-A94B-D8D47E97651B}"/>
    <dgm:cxn modelId="{921020A9-A375-45F9-B929-57B042A4C5D6}" type="presOf" srcId="{3A3F7DCE-9AE9-42F2-B50B-EFA4056FE7C4}" destId="{1E3078D4-7512-434D-A998-E139268E04CC}" srcOrd="1" destOrd="0" presId="urn:microsoft.com/office/officeart/2005/8/layout/hList7"/>
    <dgm:cxn modelId="{2277B5B8-7B36-4099-A598-016BFC198D4B}" type="presOf" srcId="{66387638-81F7-472B-AEC6-D5C45FE3CBDC}" destId="{5300F9F4-156C-4C9C-A9F6-AB9C643ED38A}" srcOrd="1" destOrd="0" presId="urn:microsoft.com/office/officeart/2005/8/layout/hList7"/>
    <dgm:cxn modelId="{103F6BC2-6A2B-4460-9872-C89BE033BA1B}" type="presOf" srcId="{958D0E03-7FFA-4CA2-BDD8-4EFE922897BE}" destId="{B67E967F-9EF8-4519-A334-1F9EF57711A5}" srcOrd="0" destOrd="0" presId="urn:microsoft.com/office/officeart/2005/8/layout/hList7"/>
    <dgm:cxn modelId="{41F3B8D5-EA48-4B80-B54B-60A033081ECB}" type="presOf" srcId="{5BFEB3EB-C4A4-4593-BBA1-56860EE4CA70}" destId="{AE6C2C70-0B88-4C57-972C-E599FF29878C}" srcOrd="0" destOrd="0" presId="urn:microsoft.com/office/officeart/2005/8/layout/hList7"/>
    <dgm:cxn modelId="{590E76D8-83F7-42A9-B11D-3D4DA9AE43EC}" type="presOf" srcId="{A836F898-23E3-4525-BCC3-4DE1B5D1629A}" destId="{EFD28CBF-9B58-45D3-A1C0-4D8A0B8C37C0}" srcOrd="1" destOrd="0" presId="urn:microsoft.com/office/officeart/2005/8/layout/hList7"/>
    <dgm:cxn modelId="{8DFCB9D8-9FD1-4834-9F5A-2D27024A660F}" srcId="{EAB91D0F-9E90-4252-A57E-B34D6085E4D5}" destId="{3A3F7DCE-9AE9-42F2-B50B-EFA4056FE7C4}" srcOrd="5" destOrd="0" parTransId="{7B700EBE-34B6-4E1A-A451-0FF1C175CBA9}" sibTransId="{DE164489-625D-40B5-B976-C7A5F7BAF62A}"/>
    <dgm:cxn modelId="{43594FF0-5869-40CE-8BE5-7EC2E80C5F4E}" type="presOf" srcId="{858C017F-4885-4178-B68A-2D48F3E16BFD}" destId="{C3D8D2F8-14CC-49A6-B50B-602F4FF15D6F}" srcOrd="1" destOrd="0" presId="urn:microsoft.com/office/officeart/2005/8/layout/hList7"/>
    <dgm:cxn modelId="{A0A331FA-7668-4B44-8C76-9CF537A576C8}" type="presOf" srcId="{373D5414-39B5-490E-9D7F-8A9A137F0D82}" destId="{0E3D167D-6DC9-4AB3-BF8C-1A3BE9922AE6}" srcOrd="0" destOrd="0" presId="urn:microsoft.com/office/officeart/2005/8/layout/hList7"/>
    <dgm:cxn modelId="{9C77CE23-962F-443F-BB15-6D4D27016220}" type="presParOf" srcId="{52C06965-F57B-469D-9D0E-2A823AF5FAB9}" destId="{D5689090-3D9A-4DC0-963B-85B7985A3EF1}" srcOrd="0" destOrd="0" presId="urn:microsoft.com/office/officeart/2005/8/layout/hList7"/>
    <dgm:cxn modelId="{107D6A7D-6D23-4531-A87A-EC463A097816}" type="presParOf" srcId="{52C06965-F57B-469D-9D0E-2A823AF5FAB9}" destId="{330850FF-D8CF-4A91-9F31-C8D9AC02AF0E}" srcOrd="1" destOrd="0" presId="urn:microsoft.com/office/officeart/2005/8/layout/hList7"/>
    <dgm:cxn modelId="{5BCB5BBA-27A6-4253-8C4B-27E2B9DDED48}" type="presParOf" srcId="{330850FF-D8CF-4A91-9F31-C8D9AC02AF0E}" destId="{79CEFCEB-2C38-4C3F-9512-F4E4A91051F8}" srcOrd="0" destOrd="0" presId="urn:microsoft.com/office/officeart/2005/8/layout/hList7"/>
    <dgm:cxn modelId="{05337CE4-3710-4B22-B329-66BA5F79B042}" type="presParOf" srcId="{79CEFCEB-2C38-4C3F-9512-F4E4A91051F8}" destId="{B67E967F-9EF8-4519-A334-1F9EF57711A5}" srcOrd="0" destOrd="0" presId="urn:microsoft.com/office/officeart/2005/8/layout/hList7"/>
    <dgm:cxn modelId="{A0AD0C78-A8C7-4F22-8F42-8D5E1322D4E9}" type="presParOf" srcId="{79CEFCEB-2C38-4C3F-9512-F4E4A91051F8}" destId="{6B8A9F98-E4D6-42D4-BE46-0872BC086283}" srcOrd="1" destOrd="0" presId="urn:microsoft.com/office/officeart/2005/8/layout/hList7"/>
    <dgm:cxn modelId="{9F89EF9F-C608-4FBD-B74E-05F437410057}" type="presParOf" srcId="{79CEFCEB-2C38-4C3F-9512-F4E4A91051F8}" destId="{F89B92F4-4622-4FB2-B705-35C3C87ECE10}" srcOrd="2" destOrd="0" presId="urn:microsoft.com/office/officeart/2005/8/layout/hList7"/>
    <dgm:cxn modelId="{0AAADB32-376D-4798-B361-22CE8CD76F39}" type="presParOf" srcId="{79CEFCEB-2C38-4C3F-9512-F4E4A91051F8}" destId="{A82980C8-308C-4DE0-A820-8E7E49FC5839}" srcOrd="3" destOrd="0" presId="urn:microsoft.com/office/officeart/2005/8/layout/hList7"/>
    <dgm:cxn modelId="{32713B5D-AFBA-45DB-A33C-D2AD1909218C}" type="presParOf" srcId="{330850FF-D8CF-4A91-9F31-C8D9AC02AF0E}" destId="{CAD8D458-2301-448E-AFBE-6216D067D4E5}" srcOrd="1" destOrd="0" presId="urn:microsoft.com/office/officeart/2005/8/layout/hList7"/>
    <dgm:cxn modelId="{86E7B908-3D4B-441F-9317-967EC9439C8A}" type="presParOf" srcId="{330850FF-D8CF-4A91-9F31-C8D9AC02AF0E}" destId="{9825589D-7023-45EA-BB39-49BBABA24824}" srcOrd="2" destOrd="0" presId="urn:microsoft.com/office/officeart/2005/8/layout/hList7"/>
    <dgm:cxn modelId="{5D393667-489C-445B-A680-45F310F01D76}" type="presParOf" srcId="{9825589D-7023-45EA-BB39-49BBABA24824}" destId="{69E6CADE-AF73-46EB-B67C-AE11B957B93A}" srcOrd="0" destOrd="0" presId="urn:microsoft.com/office/officeart/2005/8/layout/hList7"/>
    <dgm:cxn modelId="{36B1AFEE-6DD4-4F05-92CC-1856CDF4B77F}" type="presParOf" srcId="{9825589D-7023-45EA-BB39-49BBABA24824}" destId="{C3D8D2F8-14CC-49A6-B50B-602F4FF15D6F}" srcOrd="1" destOrd="0" presId="urn:microsoft.com/office/officeart/2005/8/layout/hList7"/>
    <dgm:cxn modelId="{CDE70138-3E2E-4CDB-875A-3C22C3A0A7C2}" type="presParOf" srcId="{9825589D-7023-45EA-BB39-49BBABA24824}" destId="{EBB4864E-7FF8-40EB-9767-D6F2E1F7B7B1}" srcOrd="2" destOrd="0" presId="urn:microsoft.com/office/officeart/2005/8/layout/hList7"/>
    <dgm:cxn modelId="{FA837583-A654-44D5-8353-601BCDC77177}" type="presParOf" srcId="{9825589D-7023-45EA-BB39-49BBABA24824}" destId="{13C32378-75F0-4943-953A-A27121341AAC}" srcOrd="3" destOrd="0" presId="urn:microsoft.com/office/officeart/2005/8/layout/hList7"/>
    <dgm:cxn modelId="{0B97E8C4-62D8-450D-9AED-EFC65038A399}" type="presParOf" srcId="{330850FF-D8CF-4A91-9F31-C8D9AC02AF0E}" destId="{0E3D167D-6DC9-4AB3-BF8C-1A3BE9922AE6}" srcOrd="3" destOrd="0" presId="urn:microsoft.com/office/officeart/2005/8/layout/hList7"/>
    <dgm:cxn modelId="{6FA63B46-920C-4C65-8697-105F19EF8EBC}" type="presParOf" srcId="{330850FF-D8CF-4A91-9F31-C8D9AC02AF0E}" destId="{FEAC24B0-F998-4B92-AB27-2752A9066790}" srcOrd="4" destOrd="0" presId="urn:microsoft.com/office/officeart/2005/8/layout/hList7"/>
    <dgm:cxn modelId="{B3AC1AFD-3194-4335-B8A8-B42951D483AE}" type="presParOf" srcId="{FEAC24B0-F998-4B92-AB27-2752A9066790}" destId="{E6594B8B-7F29-4E96-9F44-6AE6F985E1CF}" srcOrd="0" destOrd="0" presId="urn:microsoft.com/office/officeart/2005/8/layout/hList7"/>
    <dgm:cxn modelId="{3A3113A9-3439-4EBE-B8BD-67E50B1182EB}" type="presParOf" srcId="{FEAC24B0-F998-4B92-AB27-2752A9066790}" destId="{EFD28CBF-9B58-45D3-A1C0-4D8A0B8C37C0}" srcOrd="1" destOrd="0" presId="urn:microsoft.com/office/officeart/2005/8/layout/hList7"/>
    <dgm:cxn modelId="{AAE5D937-B178-43EE-8CAF-D6E2BAA96E83}" type="presParOf" srcId="{FEAC24B0-F998-4B92-AB27-2752A9066790}" destId="{06D614C3-9EF8-474E-A882-8B822C20CFCA}" srcOrd="2" destOrd="0" presId="urn:microsoft.com/office/officeart/2005/8/layout/hList7"/>
    <dgm:cxn modelId="{FC9A903C-7D7B-4C54-8831-B487843FF5D2}" type="presParOf" srcId="{FEAC24B0-F998-4B92-AB27-2752A9066790}" destId="{CB7D01AC-DF7B-4A6A-BA38-6A29DCA552B5}" srcOrd="3" destOrd="0" presId="urn:microsoft.com/office/officeart/2005/8/layout/hList7"/>
    <dgm:cxn modelId="{6CBA1E6A-FDD9-4CBB-9B52-FB781E6EDD12}" type="presParOf" srcId="{330850FF-D8CF-4A91-9F31-C8D9AC02AF0E}" destId="{5772B4C4-A990-4445-B830-9A98F34FF7F5}" srcOrd="5" destOrd="0" presId="urn:microsoft.com/office/officeart/2005/8/layout/hList7"/>
    <dgm:cxn modelId="{AF61A1AE-B886-493C-9E5A-9CEED4EDB13E}" type="presParOf" srcId="{330850FF-D8CF-4A91-9F31-C8D9AC02AF0E}" destId="{65DEFCF7-DBE8-40F8-982C-554F2E8CA82F}" srcOrd="6" destOrd="0" presId="urn:microsoft.com/office/officeart/2005/8/layout/hList7"/>
    <dgm:cxn modelId="{D2C79965-8D54-4FB0-AF12-38AB7F6BE43C}" type="presParOf" srcId="{65DEFCF7-DBE8-40F8-982C-554F2E8CA82F}" destId="{AE6C2C70-0B88-4C57-972C-E599FF29878C}" srcOrd="0" destOrd="0" presId="urn:microsoft.com/office/officeart/2005/8/layout/hList7"/>
    <dgm:cxn modelId="{F61A6C1F-85FA-4110-A667-F95DDE84E5E4}" type="presParOf" srcId="{65DEFCF7-DBE8-40F8-982C-554F2E8CA82F}" destId="{4FF2CFF7-1542-4D2F-A45C-ABB1F6DD098B}" srcOrd="1" destOrd="0" presId="urn:microsoft.com/office/officeart/2005/8/layout/hList7"/>
    <dgm:cxn modelId="{E8F82FF6-E504-4604-A28F-B9D31B920627}" type="presParOf" srcId="{65DEFCF7-DBE8-40F8-982C-554F2E8CA82F}" destId="{C943B3A3-AC5D-496A-A24C-DB7B75639BC2}" srcOrd="2" destOrd="0" presId="urn:microsoft.com/office/officeart/2005/8/layout/hList7"/>
    <dgm:cxn modelId="{FABE27DE-DA38-4DE2-89D9-29C35AEF83DB}" type="presParOf" srcId="{65DEFCF7-DBE8-40F8-982C-554F2E8CA82F}" destId="{39A36537-208D-4330-8F16-0025CC7E37AE}" srcOrd="3" destOrd="0" presId="urn:microsoft.com/office/officeart/2005/8/layout/hList7"/>
    <dgm:cxn modelId="{841B1C65-D7F7-4B55-96B1-045AF2F69FA0}" type="presParOf" srcId="{330850FF-D8CF-4A91-9F31-C8D9AC02AF0E}" destId="{CC6ABD44-3926-4BB8-A305-23E1231C89FA}" srcOrd="7" destOrd="0" presId="urn:microsoft.com/office/officeart/2005/8/layout/hList7"/>
    <dgm:cxn modelId="{F0BBD819-9C3F-44C0-BF71-3223BCC4CCED}" type="presParOf" srcId="{330850FF-D8CF-4A91-9F31-C8D9AC02AF0E}" destId="{5256C138-8D7F-4611-8757-7A0B11DC2415}" srcOrd="8" destOrd="0" presId="urn:microsoft.com/office/officeart/2005/8/layout/hList7"/>
    <dgm:cxn modelId="{5B93D804-5C27-4CC9-AD3C-644E46246A68}" type="presParOf" srcId="{5256C138-8D7F-4611-8757-7A0B11DC2415}" destId="{A46C6ECF-8BE7-4ACC-9D5A-1FA315EBE01F}" srcOrd="0" destOrd="0" presId="urn:microsoft.com/office/officeart/2005/8/layout/hList7"/>
    <dgm:cxn modelId="{269C0D90-1505-443A-9E32-278188F8BE13}" type="presParOf" srcId="{5256C138-8D7F-4611-8757-7A0B11DC2415}" destId="{5300F9F4-156C-4C9C-A9F6-AB9C643ED38A}" srcOrd="1" destOrd="0" presId="urn:microsoft.com/office/officeart/2005/8/layout/hList7"/>
    <dgm:cxn modelId="{966F6C17-CCB1-4776-B5CC-B89746626BE8}" type="presParOf" srcId="{5256C138-8D7F-4611-8757-7A0B11DC2415}" destId="{25414BC3-2C7D-4FAD-AE6E-4C42C3CF4584}" srcOrd="2" destOrd="0" presId="urn:microsoft.com/office/officeart/2005/8/layout/hList7"/>
    <dgm:cxn modelId="{E3ED7AEB-5F62-4496-BA68-928D7F05CBCD}" type="presParOf" srcId="{5256C138-8D7F-4611-8757-7A0B11DC2415}" destId="{9C4A9EC6-C4AE-4C62-9251-BE15A5454BFE}" srcOrd="3" destOrd="0" presId="urn:microsoft.com/office/officeart/2005/8/layout/hList7"/>
    <dgm:cxn modelId="{795E4FBF-3F7A-4E12-B8D9-87E5B0BA9723}" type="presParOf" srcId="{330850FF-D8CF-4A91-9F31-C8D9AC02AF0E}" destId="{AE0FB25C-C0DC-45D2-8E3C-0D2E6500E944}" srcOrd="9" destOrd="0" presId="urn:microsoft.com/office/officeart/2005/8/layout/hList7"/>
    <dgm:cxn modelId="{09D0B22D-3D9C-4A8C-B827-FEA0EE657C05}" type="presParOf" srcId="{330850FF-D8CF-4A91-9F31-C8D9AC02AF0E}" destId="{24A91465-A7DE-45A8-8397-A4F010F9BA34}" srcOrd="10" destOrd="0" presId="urn:microsoft.com/office/officeart/2005/8/layout/hList7"/>
    <dgm:cxn modelId="{8803B6D9-AFFD-4869-994E-944B5C2673A9}" type="presParOf" srcId="{24A91465-A7DE-45A8-8397-A4F010F9BA34}" destId="{B12F51A0-4798-4F8B-9FD7-483D7120F3F9}" srcOrd="0" destOrd="0" presId="urn:microsoft.com/office/officeart/2005/8/layout/hList7"/>
    <dgm:cxn modelId="{FD9BCC18-4701-4C76-AA4F-5AD291BF817B}" type="presParOf" srcId="{24A91465-A7DE-45A8-8397-A4F010F9BA34}" destId="{1E3078D4-7512-434D-A998-E139268E04CC}" srcOrd="1" destOrd="0" presId="urn:microsoft.com/office/officeart/2005/8/layout/hList7"/>
    <dgm:cxn modelId="{094F21F7-E9B5-4FCD-8552-8C5312DE210A}" type="presParOf" srcId="{24A91465-A7DE-45A8-8397-A4F010F9BA34}" destId="{13A8803D-DB8C-49F8-AF69-6D089EBDFC04}" srcOrd="2" destOrd="0" presId="urn:microsoft.com/office/officeart/2005/8/layout/hList7"/>
    <dgm:cxn modelId="{18EC6B86-8960-42C8-A4FA-BFE3D4256813}" type="presParOf" srcId="{24A91465-A7DE-45A8-8397-A4F010F9BA34}" destId="{B13B1C40-B592-4D2C-8B41-3C4B1CC989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636C6-267E-44D4-A9E2-41854233C15E}" type="doc">
      <dgm:prSet loTypeId="urn:microsoft.com/office/officeart/2005/8/layout/cycle4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5A1BCDB3-0C9C-42C4-BDD4-6E5E19C1F8A8}">
      <dgm:prSet phldrT="[Texto]"/>
      <dgm:spPr/>
      <dgm:t>
        <a:bodyPr/>
        <a:lstStyle/>
        <a:p>
          <a:r>
            <a:rPr lang="es-CR" dirty="0"/>
            <a:t>1 fase </a:t>
          </a:r>
        </a:p>
      </dgm:t>
    </dgm:pt>
    <dgm:pt modelId="{B58C97EF-2A4B-4F45-ADBF-BCA862FE4C10}" type="parTrans" cxnId="{358BAE57-045C-438F-920E-6093C1A2718A}">
      <dgm:prSet/>
      <dgm:spPr/>
      <dgm:t>
        <a:bodyPr/>
        <a:lstStyle/>
        <a:p>
          <a:endParaRPr lang="es-CR"/>
        </a:p>
      </dgm:t>
    </dgm:pt>
    <dgm:pt modelId="{09898813-5A75-4418-86E7-D31D6C06AC59}" type="sibTrans" cxnId="{358BAE57-045C-438F-920E-6093C1A2718A}">
      <dgm:prSet/>
      <dgm:spPr/>
      <dgm:t>
        <a:bodyPr/>
        <a:lstStyle/>
        <a:p>
          <a:endParaRPr lang="es-CR"/>
        </a:p>
      </dgm:t>
    </dgm:pt>
    <dgm:pt modelId="{59C1E699-28EC-437A-8623-1EEB0D4BFED5}">
      <dgm:prSet phldrT="[Texto]" custT="1"/>
      <dgm:spPr/>
      <dgm:t>
        <a:bodyPr/>
        <a:lstStyle/>
        <a:p>
          <a:r>
            <a:rPr lang="es-CR" sz="2400" b="1" dirty="0"/>
            <a:t>Mediación pedagógica transformadora </a:t>
          </a:r>
          <a:r>
            <a:rPr lang="es-CR" sz="2400" dirty="0"/>
            <a:t>para el logro de aprendizajes esperados y el  desarrollo de  habilidades</a:t>
          </a:r>
        </a:p>
      </dgm:t>
    </dgm:pt>
    <dgm:pt modelId="{B9C12CA0-09B6-4A0B-9209-CD5B33EBA21F}" type="parTrans" cxnId="{FB90F440-7460-4A61-B5EF-E7CE735838BF}">
      <dgm:prSet/>
      <dgm:spPr/>
      <dgm:t>
        <a:bodyPr/>
        <a:lstStyle/>
        <a:p>
          <a:endParaRPr lang="es-CR"/>
        </a:p>
      </dgm:t>
    </dgm:pt>
    <dgm:pt modelId="{7AB83524-2E8E-42FE-8084-7ECC3910230D}" type="sibTrans" cxnId="{FB90F440-7460-4A61-B5EF-E7CE735838BF}">
      <dgm:prSet/>
      <dgm:spPr/>
      <dgm:t>
        <a:bodyPr/>
        <a:lstStyle/>
        <a:p>
          <a:endParaRPr lang="es-CR"/>
        </a:p>
      </dgm:t>
    </dgm:pt>
    <dgm:pt modelId="{438B6A01-F1DF-4561-9CD3-720CBFF23AEE}">
      <dgm:prSet phldrT="[Texto]"/>
      <dgm:spPr/>
      <dgm:t>
        <a:bodyPr/>
        <a:lstStyle/>
        <a:p>
          <a:r>
            <a:rPr lang="es-CR" dirty="0"/>
            <a:t>2 fase </a:t>
          </a:r>
        </a:p>
      </dgm:t>
    </dgm:pt>
    <dgm:pt modelId="{E8B71E27-DF2E-4BF8-9732-6910189D8106}" type="parTrans" cxnId="{7852F2CD-E608-4216-BE2D-374447C77C1E}">
      <dgm:prSet/>
      <dgm:spPr/>
      <dgm:t>
        <a:bodyPr/>
        <a:lstStyle/>
        <a:p>
          <a:endParaRPr lang="es-CR"/>
        </a:p>
      </dgm:t>
    </dgm:pt>
    <dgm:pt modelId="{72D1540C-9858-4BDE-8BA6-794C03B6F7A0}" type="sibTrans" cxnId="{7852F2CD-E608-4216-BE2D-374447C77C1E}">
      <dgm:prSet/>
      <dgm:spPr/>
      <dgm:t>
        <a:bodyPr/>
        <a:lstStyle/>
        <a:p>
          <a:endParaRPr lang="es-CR"/>
        </a:p>
      </dgm:t>
    </dgm:pt>
    <dgm:pt modelId="{04E7E94E-3EC4-4844-A4CE-745E04657C2B}">
      <dgm:prSet phldrT="[Texto]" custT="1"/>
      <dgm:spPr/>
      <dgm:t>
        <a:bodyPr/>
        <a:lstStyle/>
        <a:p>
          <a:r>
            <a:rPr lang="es-CR" sz="2400" dirty="0"/>
            <a:t>Acompañando las </a:t>
          </a:r>
          <a:r>
            <a:rPr lang="es-CR" sz="2400" b="1" dirty="0"/>
            <a:t>estrategias regionales de transformación curricular </a:t>
          </a:r>
          <a:r>
            <a:rPr lang="es-CR" sz="2400" dirty="0"/>
            <a:t>en todo el país.</a:t>
          </a:r>
        </a:p>
      </dgm:t>
    </dgm:pt>
    <dgm:pt modelId="{47234E2C-CD1D-4AF9-843B-28460B3C0C26}" type="parTrans" cxnId="{0F72EC6A-C143-4B6E-9E72-AD08D6409208}">
      <dgm:prSet/>
      <dgm:spPr/>
      <dgm:t>
        <a:bodyPr/>
        <a:lstStyle/>
        <a:p>
          <a:endParaRPr lang="es-CR"/>
        </a:p>
      </dgm:t>
    </dgm:pt>
    <dgm:pt modelId="{DD79AAAA-A018-4C95-8FC1-549004BDC393}" type="sibTrans" cxnId="{0F72EC6A-C143-4B6E-9E72-AD08D6409208}">
      <dgm:prSet/>
      <dgm:spPr/>
      <dgm:t>
        <a:bodyPr/>
        <a:lstStyle/>
        <a:p>
          <a:endParaRPr lang="es-CR"/>
        </a:p>
      </dgm:t>
    </dgm:pt>
    <dgm:pt modelId="{4A98067D-127E-4769-9EC0-F8B90879D8B8}">
      <dgm:prSet phldrT="[Texto]"/>
      <dgm:spPr/>
      <dgm:t>
        <a:bodyPr/>
        <a:lstStyle/>
        <a:p>
          <a:r>
            <a:rPr lang="es-CR" dirty="0"/>
            <a:t>3 fase </a:t>
          </a:r>
        </a:p>
      </dgm:t>
    </dgm:pt>
    <dgm:pt modelId="{37C922A3-DA59-43E7-B0B0-D5D799162326}" type="parTrans" cxnId="{5266B8BD-C612-4819-AFDB-434474EA61B0}">
      <dgm:prSet/>
      <dgm:spPr/>
      <dgm:t>
        <a:bodyPr/>
        <a:lstStyle/>
        <a:p>
          <a:endParaRPr lang="es-CR"/>
        </a:p>
      </dgm:t>
    </dgm:pt>
    <dgm:pt modelId="{51B0520E-4B27-49C0-AEB4-9B1BF71B4401}" type="sibTrans" cxnId="{5266B8BD-C612-4819-AFDB-434474EA61B0}">
      <dgm:prSet/>
      <dgm:spPr/>
      <dgm:t>
        <a:bodyPr/>
        <a:lstStyle/>
        <a:p>
          <a:endParaRPr lang="es-CR"/>
        </a:p>
      </dgm:t>
    </dgm:pt>
    <dgm:pt modelId="{11829BB0-5D97-424C-B022-FA7510372807}">
      <dgm:prSet phldrT="[Texto]" custT="1"/>
      <dgm:spPr/>
      <dgm:t>
        <a:bodyPr/>
        <a:lstStyle/>
        <a:p>
          <a:r>
            <a:rPr lang="es-CR" sz="2400" dirty="0"/>
            <a:t>Acompañando a la persona docente </a:t>
          </a:r>
          <a:r>
            <a:rPr lang="es-CR" sz="2400" b="1" dirty="0"/>
            <a:t>“Caja de herramientas” </a:t>
          </a:r>
          <a:r>
            <a:rPr lang="es-CR" sz="2400" dirty="0"/>
            <a:t>mediación pedagógica transformadora </a:t>
          </a:r>
        </a:p>
      </dgm:t>
    </dgm:pt>
    <dgm:pt modelId="{E499946E-F169-4EA5-A96F-6F7B7B6B7C7F}" type="parTrans" cxnId="{672DC5AD-38F3-4C48-9CF8-23C74683C10A}">
      <dgm:prSet/>
      <dgm:spPr/>
      <dgm:t>
        <a:bodyPr/>
        <a:lstStyle/>
        <a:p>
          <a:endParaRPr lang="es-CR"/>
        </a:p>
      </dgm:t>
    </dgm:pt>
    <dgm:pt modelId="{D43E02DE-F884-4870-9422-2AC5A2CDB0B5}" type="sibTrans" cxnId="{672DC5AD-38F3-4C48-9CF8-23C74683C10A}">
      <dgm:prSet/>
      <dgm:spPr/>
      <dgm:t>
        <a:bodyPr/>
        <a:lstStyle/>
        <a:p>
          <a:endParaRPr lang="es-CR"/>
        </a:p>
      </dgm:t>
    </dgm:pt>
    <dgm:pt modelId="{04D103F0-E932-498A-A49B-F92C9C29AF3A}">
      <dgm:prSet phldrT="[Texto]"/>
      <dgm:spPr/>
      <dgm:t>
        <a:bodyPr/>
        <a:lstStyle/>
        <a:p>
          <a:r>
            <a:rPr lang="es-CR" dirty="0"/>
            <a:t>4 fase </a:t>
          </a:r>
        </a:p>
      </dgm:t>
    </dgm:pt>
    <dgm:pt modelId="{C5DAB98F-2700-4951-92D6-124BF55F5927}" type="parTrans" cxnId="{A86D7B48-A374-4B24-B489-4C94288676B4}">
      <dgm:prSet/>
      <dgm:spPr/>
      <dgm:t>
        <a:bodyPr/>
        <a:lstStyle/>
        <a:p>
          <a:endParaRPr lang="es-CR"/>
        </a:p>
      </dgm:t>
    </dgm:pt>
    <dgm:pt modelId="{F72AD2F0-8EAE-4C61-903D-159E3E63E8CD}" type="sibTrans" cxnId="{A86D7B48-A374-4B24-B489-4C94288676B4}">
      <dgm:prSet/>
      <dgm:spPr/>
      <dgm:t>
        <a:bodyPr/>
        <a:lstStyle/>
        <a:p>
          <a:endParaRPr lang="es-CR"/>
        </a:p>
      </dgm:t>
    </dgm:pt>
    <dgm:pt modelId="{48096704-7B7C-4496-8984-CF730C96FF8F}">
      <dgm:prSet phldrT="[Texto]" custT="1"/>
      <dgm:spPr/>
      <dgm:t>
        <a:bodyPr/>
        <a:lstStyle/>
        <a:p>
          <a:r>
            <a:rPr lang="es-CR" sz="2400" b="1" dirty="0"/>
            <a:t>Redes de apoyo pedagógico  </a:t>
          </a:r>
          <a:r>
            <a:rPr lang="es-CR" sz="2400" dirty="0"/>
            <a:t>para potenciar la mediación pedagógica transformadora</a:t>
          </a:r>
        </a:p>
      </dgm:t>
    </dgm:pt>
    <dgm:pt modelId="{7D77094F-3E71-4B1C-A2CF-916B8F8A93CD}" type="parTrans" cxnId="{247F65CB-C701-4294-B38C-382FC773A8B9}">
      <dgm:prSet/>
      <dgm:spPr/>
      <dgm:t>
        <a:bodyPr/>
        <a:lstStyle/>
        <a:p>
          <a:endParaRPr lang="es-CR"/>
        </a:p>
      </dgm:t>
    </dgm:pt>
    <dgm:pt modelId="{20144A65-2CC0-4B69-803A-28C891CD5AB3}" type="sibTrans" cxnId="{247F65CB-C701-4294-B38C-382FC773A8B9}">
      <dgm:prSet/>
      <dgm:spPr/>
      <dgm:t>
        <a:bodyPr/>
        <a:lstStyle/>
        <a:p>
          <a:endParaRPr lang="es-CR"/>
        </a:p>
      </dgm:t>
    </dgm:pt>
    <dgm:pt modelId="{98A5D149-27CE-4005-8835-EB4F57572579}" type="pres">
      <dgm:prSet presAssocID="{950636C6-267E-44D4-A9E2-41854233C1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58D3DFF-4493-4FBC-9953-EC2C0DF6E9B3}" type="pres">
      <dgm:prSet presAssocID="{950636C6-267E-44D4-A9E2-41854233C15E}" presName="children" presStyleCnt="0"/>
      <dgm:spPr/>
    </dgm:pt>
    <dgm:pt modelId="{F47DBC41-8EED-4ED7-A125-86E1746913A1}" type="pres">
      <dgm:prSet presAssocID="{950636C6-267E-44D4-A9E2-41854233C15E}" presName="child1group" presStyleCnt="0"/>
      <dgm:spPr/>
    </dgm:pt>
    <dgm:pt modelId="{730AD948-54D7-4A80-8C56-D270F1C5350D}" type="pres">
      <dgm:prSet presAssocID="{950636C6-267E-44D4-A9E2-41854233C15E}" presName="child1" presStyleLbl="bgAcc1" presStyleIdx="0" presStyleCnt="4" custScaleX="147570" custScaleY="169144" custLinFactNeighborX="-26794" custLinFactNeighborY="23031"/>
      <dgm:spPr/>
    </dgm:pt>
    <dgm:pt modelId="{9638DECD-C87F-4B5E-840D-6D0450ED75A5}" type="pres">
      <dgm:prSet presAssocID="{950636C6-267E-44D4-A9E2-41854233C15E}" presName="child1Text" presStyleLbl="bgAcc1" presStyleIdx="0" presStyleCnt="4">
        <dgm:presLayoutVars>
          <dgm:bulletEnabled val="1"/>
        </dgm:presLayoutVars>
      </dgm:prSet>
      <dgm:spPr/>
    </dgm:pt>
    <dgm:pt modelId="{EAD71012-A70F-4641-906F-EEEC7AB9DA33}" type="pres">
      <dgm:prSet presAssocID="{950636C6-267E-44D4-A9E2-41854233C15E}" presName="child2group" presStyleCnt="0"/>
      <dgm:spPr/>
    </dgm:pt>
    <dgm:pt modelId="{B0FFEAAD-7078-4E12-A5C0-427396902955}" type="pres">
      <dgm:prSet presAssocID="{950636C6-267E-44D4-A9E2-41854233C15E}" presName="child2" presStyleLbl="bgAcc1" presStyleIdx="1" presStyleCnt="4" custScaleX="177649" custScaleY="165538" custLinFactNeighborX="26551" custLinFactNeighborY="21676"/>
      <dgm:spPr/>
    </dgm:pt>
    <dgm:pt modelId="{11F964E4-301B-42E5-955C-C94EF4A17C3C}" type="pres">
      <dgm:prSet presAssocID="{950636C6-267E-44D4-A9E2-41854233C15E}" presName="child2Text" presStyleLbl="bgAcc1" presStyleIdx="1" presStyleCnt="4">
        <dgm:presLayoutVars>
          <dgm:bulletEnabled val="1"/>
        </dgm:presLayoutVars>
      </dgm:prSet>
      <dgm:spPr/>
    </dgm:pt>
    <dgm:pt modelId="{0FB9A6EF-635B-4B92-9D27-2E6532907EBF}" type="pres">
      <dgm:prSet presAssocID="{950636C6-267E-44D4-A9E2-41854233C15E}" presName="child3group" presStyleCnt="0"/>
      <dgm:spPr/>
    </dgm:pt>
    <dgm:pt modelId="{5EFE5869-D4F3-41BF-90A2-7819E53EBCBB}" type="pres">
      <dgm:prSet presAssocID="{950636C6-267E-44D4-A9E2-41854233C15E}" presName="child3" presStyleLbl="bgAcc1" presStyleIdx="2" presStyleCnt="4" custScaleX="158106" custScaleY="168381" custLinFactNeighborX="33016" custLinFactNeighborY="-24995"/>
      <dgm:spPr/>
    </dgm:pt>
    <dgm:pt modelId="{6EEFA206-DACB-4312-9C79-C77BF3699677}" type="pres">
      <dgm:prSet presAssocID="{950636C6-267E-44D4-A9E2-41854233C15E}" presName="child3Text" presStyleLbl="bgAcc1" presStyleIdx="2" presStyleCnt="4">
        <dgm:presLayoutVars>
          <dgm:bulletEnabled val="1"/>
        </dgm:presLayoutVars>
      </dgm:prSet>
      <dgm:spPr/>
    </dgm:pt>
    <dgm:pt modelId="{90728C47-8FE1-4DDF-8887-9F41EFF32C47}" type="pres">
      <dgm:prSet presAssocID="{950636C6-267E-44D4-A9E2-41854233C15E}" presName="child4group" presStyleCnt="0"/>
      <dgm:spPr/>
    </dgm:pt>
    <dgm:pt modelId="{D17ED494-8565-4671-88D5-2480581E8D9A}" type="pres">
      <dgm:prSet presAssocID="{950636C6-267E-44D4-A9E2-41854233C15E}" presName="child4" presStyleLbl="bgAcc1" presStyleIdx="3" presStyleCnt="4" custScaleX="156831" custScaleY="161118" custLinFactNeighborX="-22858" custLinFactNeighborY="-17299"/>
      <dgm:spPr/>
    </dgm:pt>
    <dgm:pt modelId="{E853167A-0C75-4293-ACB2-7126708CE82B}" type="pres">
      <dgm:prSet presAssocID="{950636C6-267E-44D4-A9E2-41854233C15E}" presName="child4Text" presStyleLbl="bgAcc1" presStyleIdx="3" presStyleCnt="4">
        <dgm:presLayoutVars>
          <dgm:bulletEnabled val="1"/>
        </dgm:presLayoutVars>
      </dgm:prSet>
      <dgm:spPr/>
    </dgm:pt>
    <dgm:pt modelId="{6CECCDE0-F227-45A9-8679-CC0EB50BCDD9}" type="pres">
      <dgm:prSet presAssocID="{950636C6-267E-44D4-A9E2-41854233C15E}" presName="childPlaceholder" presStyleCnt="0"/>
      <dgm:spPr/>
    </dgm:pt>
    <dgm:pt modelId="{FCC4AB12-2CA4-46D7-8E91-55389636A684}" type="pres">
      <dgm:prSet presAssocID="{950636C6-267E-44D4-A9E2-41854233C15E}" presName="circle" presStyleCnt="0"/>
      <dgm:spPr/>
    </dgm:pt>
    <dgm:pt modelId="{C6602276-CEF3-4A17-A362-71CD2E30B093}" type="pres">
      <dgm:prSet presAssocID="{950636C6-267E-44D4-A9E2-41854233C15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447D7E5-01C6-49E7-998E-4C882B2E7AD3}" type="pres">
      <dgm:prSet presAssocID="{950636C6-267E-44D4-A9E2-41854233C15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6EC7D96-FE70-46EE-AA51-0853D2AB94FD}" type="pres">
      <dgm:prSet presAssocID="{950636C6-267E-44D4-A9E2-41854233C15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4454068-5382-4EE2-966E-69DB122A4974}" type="pres">
      <dgm:prSet presAssocID="{950636C6-267E-44D4-A9E2-41854233C15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8570876-0407-470E-BB88-60D1EC1A2F6A}" type="pres">
      <dgm:prSet presAssocID="{950636C6-267E-44D4-A9E2-41854233C15E}" presName="quadrantPlaceholder" presStyleCnt="0"/>
      <dgm:spPr/>
    </dgm:pt>
    <dgm:pt modelId="{6AFAC373-7342-4B35-A333-52C91778EA82}" type="pres">
      <dgm:prSet presAssocID="{950636C6-267E-44D4-A9E2-41854233C15E}" presName="center1" presStyleLbl="fgShp" presStyleIdx="0" presStyleCnt="2"/>
      <dgm:spPr/>
    </dgm:pt>
    <dgm:pt modelId="{0E37B12E-A9E6-4742-B88C-C1282BB5FD41}" type="pres">
      <dgm:prSet presAssocID="{950636C6-267E-44D4-A9E2-41854233C15E}" presName="center2" presStyleLbl="fgShp" presStyleIdx="1" presStyleCnt="2"/>
      <dgm:spPr/>
    </dgm:pt>
  </dgm:ptLst>
  <dgm:cxnLst>
    <dgm:cxn modelId="{F71A5415-D5A6-4847-84FB-FD2431A663E3}" type="presOf" srcId="{438B6A01-F1DF-4561-9CD3-720CBFF23AEE}" destId="{A447D7E5-01C6-49E7-998E-4C882B2E7AD3}" srcOrd="0" destOrd="0" presId="urn:microsoft.com/office/officeart/2005/8/layout/cycle4"/>
    <dgm:cxn modelId="{BD67C728-40C7-4387-9D7A-DAE4F10AEF2F}" type="presOf" srcId="{48096704-7B7C-4496-8984-CF730C96FF8F}" destId="{D17ED494-8565-4671-88D5-2480581E8D9A}" srcOrd="0" destOrd="0" presId="urn:microsoft.com/office/officeart/2005/8/layout/cycle4"/>
    <dgm:cxn modelId="{6028FE3D-03A1-426D-A618-F36BF33BF0B4}" type="presOf" srcId="{04D103F0-E932-498A-A49B-F92C9C29AF3A}" destId="{04454068-5382-4EE2-966E-69DB122A4974}" srcOrd="0" destOrd="0" presId="urn:microsoft.com/office/officeart/2005/8/layout/cycle4"/>
    <dgm:cxn modelId="{FB90F440-7460-4A61-B5EF-E7CE735838BF}" srcId="{5A1BCDB3-0C9C-42C4-BDD4-6E5E19C1F8A8}" destId="{59C1E699-28EC-437A-8623-1EEB0D4BFED5}" srcOrd="0" destOrd="0" parTransId="{B9C12CA0-09B6-4A0B-9209-CD5B33EBA21F}" sibTransId="{7AB83524-2E8E-42FE-8084-7ECC3910230D}"/>
    <dgm:cxn modelId="{A86D7B48-A374-4B24-B489-4C94288676B4}" srcId="{950636C6-267E-44D4-A9E2-41854233C15E}" destId="{04D103F0-E932-498A-A49B-F92C9C29AF3A}" srcOrd="3" destOrd="0" parTransId="{C5DAB98F-2700-4951-92D6-124BF55F5927}" sibTransId="{F72AD2F0-8EAE-4C61-903D-159E3E63E8CD}"/>
    <dgm:cxn modelId="{CFD38B4A-F64E-436B-86B2-389B93288782}" type="presOf" srcId="{5A1BCDB3-0C9C-42C4-BDD4-6E5E19C1F8A8}" destId="{C6602276-CEF3-4A17-A362-71CD2E30B093}" srcOrd="0" destOrd="0" presId="urn:microsoft.com/office/officeart/2005/8/layout/cycle4"/>
    <dgm:cxn modelId="{0F72EC6A-C143-4B6E-9E72-AD08D6409208}" srcId="{438B6A01-F1DF-4561-9CD3-720CBFF23AEE}" destId="{04E7E94E-3EC4-4844-A4CE-745E04657C2B}" srcOrd="0" destOrd="0" parTransId="{47234E2C-CD1D-4AF9-843B-28460B3C0C26}" sibTransId="{DD79AAAA-A018-4C95-8FC1-549004BDC393}"/>
    <dgm:cxn modelId="{358BAE57-045C-438F-920E-6093C1A2718A}" srcId="{950636C6-267E-44D4-A9E2-41854233C15E}" destId="{5A1BCDB3-0C9C-42C4-BDD4-6E5E19C1F8A8}" srcOrd="0" destOrd="0" parTransId="{B58C97EF-2A4B-4F45-ADBF-BCA862FE4C10}" sibTransId="{09898813-5A75-4418-86E7-D31D6C06AC59}"/>
    <dgm:cxn modelId="{51AABF58-F10D-4EB1-AB7A-AABFAAF827DF}" type="presOf" srcId="{48096704-7B7C-4496-8984-CF730C96FF8F}" destId="{E853167A-0C75-4293-ACB2-7126708CE82B}" srcOrd="1" destOrd="0" presId="urn:microsoft.com/office/officeart/2005/8/layout/cycle4"/>
    <dgm:cxn modelId="{F6960480-1F36-4894-A983-AB67234BB790}" type="presOf" srcId="{59C1E699-28EC-437A-8623-1EEB0D4BFED5}" destId="{730AD948-54D7-4A80-8C56-D270F1C5350D}" srcOrd="0" destOrd="0" presId="urn:microsoft.com/office/officeart/2005/8/layout/cycle4"/>
    <dgm:cxn modelId="{5C4C9797-FAE3-4949-9C14-E135AD5B3691}" type="presOf" srcId="{4A98067D-127E-4769-9EC0-F8B90879D8B8}" destId="{56EC7D96-FE70-46EE-AA51-0853D2AB94FD}" srcOrd="0" destOrd="0" presId="urn:microsoft.com/office/officeart/2005/8/layout/cycle4"/>
    <dgm:cxn modelId="{AA9927A7-1967-4FB3-9DBA-6C6F03720D4D}" type="presOf" srcId="{11829BB0-5D97-424C-B022-FA7510372807}" destId="{5EFE5869-D4F3-41BF-90A2-7819E53EBCBB}" srcOrd="0" destOrd="0" presId="urn:microsoft.com/office/officeart/2005/8/layout/cycle4"/>
    <dgm:cxn modelId="{672DC5AD-38F3-4C48-9CF8-23C74683C10A}" srcId="{4A98067D-127E-4769-9EC0-F8B90879D8B8}" destId="{11829BB0-5D97-424C-B022-FA7510372807}" srcOrd="0" destOrd="0" parTransId="{E499946E-F169-4EA5-A96F-6F7B7B6B7C7F}" sibTransId="{D43E02DE-F884-4870-9422-2AC5A2CDB0B5}"/>
    <dgm:cxn modelId="{2BD694BA-9625-4257-8758-F0EA7B7B9140}" type="presOf" srcId="{04E7E94E-3EC4-4844-A4CE-745E04657C2B}" destId="{11F964E4-301B-42E5-955C-C94EF4A17C3C}" srcOrd="1" destOrd="0" presId="urn:microsoft.com/office/officeart/2005/8/layout/cycle4"/>
    <dgm:cxn modelId="{5266B8BD-C612-4819-AFDB-434474EA61B0}" srcId="{950636C6-267E-44D4-A9E2-41854233C15E}" destId="{4A98067D-127E-4769-9EC0-F8B90879D8B8}" srcOrd="2" destOrd="0" parTransId="{37C922A3-DA59-43E7-B0B0-D5D799162326}" sibTransId="{51B0520E-4B27-49C0-AEB4-9B1BF71B4401}"/>
    <dgm:cxn modelId="{247F65CB-C701-4294-B38C-382FC773A8B9}" srcId="{04D103F0-E932-498A-A49B-F92C9C29AF3A}" destId="{48096704-7B7C-4496-8984-CF730C96FF8F}" srcOrd="0" destOrd="0" parTransId="{7D77094F-3E71-4B1C-A2CF-916B8F8A93CD}" sibTransId="{20144A65-2CC0-4B69-803A-28C891CD5AB3}"/>
    <dgm:cxn modelId="{7852F2CD-E608-4216-BE2D-374447C77C1E}" srcId="{950636C6-267E-44D4-A9E2-41854233C15E}" destId="{438B6A01-F1DF-4561-9CD3-720CBFF23AEE}" srcOrd="1" destOrd="0" parTransId="{E8B71E27-DF2E-4BF8-9732-6910189D8106}" sibTransId="{72D1540C-9858-4BDE-8BA6-794C03B6F7A0}"/>
    <dgm:cxn modelId="{3CA54DD5-C3F3-4198-86EA-044AB18D76EA}" type="presOf" srcId="{950636C6-267E-44D4-A9E2-41854233C15E}" destId="{98A5D149-27CE-4005-8835-EB4F57572579}" srcOrd="0" destOrd="0" presId="urn:microsoft.com/office/officeart/2005/8/layout/cycle4"/>
    <dgm:cxn modelId="{1B6AE3DA-C3FE-4EDB-B2FC-4D8E0C6E3168}" type="presOf" srcId="{04E7E94E-3EC4-4844-A4CE-745E04657C2B}" destId="{B0FFEAAD-7078-4E12-A5C0-427396902955}" srcOrd="0" destOrd="0" presId="urn:microsoft.com/office/officeart/2005/8/layout/cycle4"/>
    <dgm:cxn modelId="{32161BEE-FA94-4E0F-ACF8-485EB3EB2484}" type="presOf" srcId="{59C1E699-28EC-437A-8623-1EEB0D4BFED5}" destId="{9638DECD-C87F-4B5E-840D-6D0450ED75A5}" srcOrd="1" destOrd="0" presId="urn:microsoft.com/office/officeart/2005/8/layout/cycle4"/>
    <dgm:cxn modelId="{8176FEF2-FB82-42DD-97F7-A9B1D1F82091}" type="presOf" srcId="{11829BB0-5D97-424C-B022-FA7510372807}" destId="{6EEFA206-DACB-4312-9C79-C77BF3699677}" srcOrd="1" destOrd="0" presId="urn:microsoft.com/office/officeart/2005/8/layout/cycle4"/>
    <dgm:cxn modelId="{1C7E9A70-351A-42A3-B6E0-D21EC7642C38}" type="presParOf" srcId="{98A5D149-27CE-4005-8835-EB4F57572579}" destId="{858D3DFF-4493-4FBC-9953-EC2C0DF6E9B3}" srcOrd="0" destOrd="0" presId="urn:microsoft.com/office/officeart/2005/8/layout/cycle4"/>
    <dgm:cxn modelId="{E1C793E6-78B7-4369-88E4-682B252D5592}" type="presParOf" srcId="{858D3DFF-4493-4FBC-9953-EC2C0DF6E9B3}" destId="{F47DBC41-8EED-4ED7-A125-86E1746913A1}" srcOrd="0" destOrd="0" presId="urn:microsoft.com/office/officeart/2005/8/layout/cycle4"/>
    <dgm:cxn modelId="{A7448E6E-BF94-4B34-B129-4B2F944CDFA9}" type="presParOf" srcId="{F47DBC41-8EED-4ED7-A125-86E1746913A1}" destId="{730AD948-54D7-4A80-8C56-D270F1C5350D}" srcOrd="0" destOrd="0" presId="urn:microsoft.com/office/officeart/2005/8/layout/cycle4"/>
    <dgm:cxn modelId="{E73BB60A-B918-4646-9822-FB455E3D8003}" type="presParOf" srcId="{F47DBC41-8EED-4ED7-A125-86E1746913A1}" destId="{9638DECD-C87F-4B5E-840D-6D0450ED75A5}" srcOrd="1" destOrd="0" presId="urn:microsoft.com/office/officeart/2005/8/layout/cycle4"/>
    <dgm:cxn modelId="{BD2A6307-E9D0-4A92-923B-A5539A72AAC8}" type="presParOf" srcId="{858D3DFF-4493-4FBC-9953-EC2C0DF6E9B3}" destId="{EAD71012-A70F-4641-906F-EEEC7AB9DA33}" srcOrd="1" destOrd="0" presId="urn:microsoft.com/office/officeart/2005/8/layout/cycle4"/>
    <dgm:cxn modelId="{E42D6A02-B874-41F9-84A4-A2EFB77E1B81}" type="presParOf" srcId="{EAD71012-A70F-4641-906F-EEEC7AB9DA33}" destId="{B0FFEAAD-7078-4E12-A5C0-427396902955}" srcOrd="0" destOrd="0" presId="urn:microsoft.com/office/officeart/2005/8/layout/cycle4"/>
    <dgm:cxn modelId="{D4CB0D15-CCB0-4DA4-8862-3BB37B15D125}" type="presParOf" srcId="{EAD71012-A70F-4641-906F-EEEC7AB9DA33}" destId="{11F964E4-301B-42E5-955C-C94EF4A17C3C}" srcOrd="1" destOrd="0" presId="urn:microsoft.com/office/officeart/2005/8/layout/cycle4"/>
    <dgm:cxn modelId="{9417EED8-AB0C-4662-AB79-2F23A0099389}" type="presParOf" srcId="{858D3DFF-4493-4FBC-9953-EC2C0DF6E9B3}" destId="{0FB9A6EF-635B-4B92-9D27-2E6532907EBF}" srcOrd="2" destOrd="0" presId="urn:microsoft.com/office/officeart/2005/8/layout/cycle4"/>
    <dgm:cxn modelId="{5F690CAA-1FB1-4810-AE22-471DBA07E6D4}" type="presParOf" srcId="{0FB9A6EF-635B-4B92-9D27-2E6532907EBF}" destId="{5EFE5869-D4F3-41BF-90A2-7819E53EBCBB}" srcOrd="0" destOrd="0" presId="urn:microsoft.com/office/officeart/2005/8/layout/cycle4"/>
    <dgm:cxn modelId="{9AF46C89-34B4-4C41-9447-F4073A865794}" type="presParOf" srcId="{0FB9A6EF-635B-4B92-9D27-2E6532907EBF}" destId="{6EEFA206-DACB-4312-9C79-C77BF3699677}" srcOrd="1" destOrd="0" presId="urn:microsoft.com/office/officeart/2005/8/layout/cycle4"/>
    <dgm:cxn modelId="{6B59DD5C-6526-4F51-9A53-F6133C5DA4EC}" type="presParOf" srcId="{858D3DFF-4493-4FBC-9953-EC2C0DF6E9B3}" destId="{90728C47-8FE1-4DDF-8887-9F41EFF32C47}" srcOrd="3" destOrd="0" presId="urn:microsoft.com/office/officeart/2005/8/layout/cycle4"/>
    <dgm:cxn modelId="{C7964F2A-E256-4358-89B3-58DC45CB62BB}" type="presParOf" srcId="{90728C47-8FE1-4DDF-8887-9F41EFF32C47}" destId="{D17ED494-8565-4671-88D5-2480581E8D9A}" srcOrd="0" destOrd="0" presId="urn:microsoft.com/office/officeart/2005/8/layout/cycle4"/>
    <dgm:cxn modelId="{9A26DE0A-C44C-499C-9FFC-3BA87D9329C0}" type="presParOf" srcId="{90728C47-8FE1-4DDF-8887-9F41EFF32C47}" destId="{E853167A-0C75-4293-ACB2-7126708CE82B}" srcOrd="1" destOrd="0" presId="urn:microsoft.com/office/officeart/2005/8/layout/cycle4"/>
    <dgm:cxn modelId="{ED3C4C99-DAB6-4675-B270-E698186F0A1F}" type="presParOf" srcId="{858D3DFF-4493-4FBC-9953-EC2C0DF6E9B3}" destId="{6CECCDE0-F227-45A9-8679-CC0EB50BCDD9}" srcOrd="4" destOrd="0" presId="urn:microsoft.com/office/officeart/2005/8/layout/cycle4"/>
    <dgm:cxn modelId="{E1950C04-E53A-44BE-9D73-5DFDF2FF49E7}" type="presParOf" srcId="{98A5D149-27CE-4005-8835-EB4F57572579}" destId="{FCC4AB12-2CA4-46D7-8E91-55389636A684}" srcOrd="1" destOrd="0" presId="urn:microsoft.com/office/officeart/2005/8/layout/cycle4"/>
    <dgm:cxn modelId="{F394FC93-5928-43DF-A1BC-F8A48190BB5F}" type="presParOf" srcId="{FCC4AB12-2CA4-46D7-8E91-55389636A684}" destId="{C6602276-CEF3-4A17-A362-71CD2E30B093}" srcOrd="0" destOrd="0" presId="urn:microsoft.com/office/officeart/2005/8/layout/cycle4"/>
    <dgm:cxn modelId="{BCB50D99-CAEE-4DF9-9169-D5B321744D95}" type="presParOf" srcId="{FCC4AB12-2CA4-46D7-8E91-55389636A684}" destId="{A447D7E5-01C6-49E7-998E-4C882B2E7AD3}" srcOrd="1" destOrd="0" presId="urn:microsoft.com/office/officeart/2005/8/layout/cycle4"/>
    <dgm:cxn modelId="{770EA366-BD12-4D3D-958E-877D4A9F72CC}" type="presParOf" srcId="{FCC4AB12-2CA4-46D7-8E91-55389636A684}" destId="{56EC7D96-FE70-46EE-AA51-0853D2AB94FD}" srcOrd="2" destOrd="0" presId="urn:microsoft.com/office/officeart/2005/8/layout/cycle4"/>
    <dgm:cxn modelId="{3AEB3905-549E-4EDA-99BE-86D2667B81E2}" type="presParOf" srcId="{FCC4AB12-2CA4-46D7-8E91-55389636A684}" destId="{04454068-5382-4EE2-966E-69DB122A4974}" srcOrd="3" destOrd="0" presId="urn:microsoft.com/office/officeart/2005/8/layout/cycle4"/>
    <dgm:cxn modelId="{0C43C7C4-F99D-47F4-A4BB-A4247EA607F9}" type="presParOf" srcId="{FCC4AB12-2CA4-46D7-8E91-55389636A684}" destId="{38570876-0407-470E-BB88-60D1EC1A2F6A}" srcOrd="4" destOrd="0" presId="urn:microsoft.com/office/officeart/2005/8/layout/cycle4"/>
    <dgm:cxn modelId="{EAD9B154-F4C0-4981-8930-03215F9FE488}" type="presParOf" srcId="{98A5D149-27CE-4005-8835-EB4F57572579}" destId="{6AFAC373-7342-4B35-A333-52C91778EA82}" srcOrd="2" destOrd="0" presId="urn:microsoft.com/office/officeart/2005/8/layout/cycle4"/>
    <dgm:cxn modelId="{FD598704-718D-42AA-B1BA-5EC0861A1817}" type="presParOf" srcId="{98A5D149-27CE-4005-8835-EB4F57572579}" destId="{0E37B12E-A9E6-4742-B88C-C1282BB5FD4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6641C-EFCD-4874-928D-6FA388067FC1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89FD5118-2FE5-4824-9712-5F230608741D}">
      <dgm:prSet phldrT="[Texto]"/>
      <dgm:spPr/>
      <dgm:t>
        <a:bodyPr/>
        <a:lstStyle/>
        <a:p>
          <a:r>
            <a:rPr lang="es-CR" dirty="0"/>
            <a:t>Accionar </a:t>
          </a:r>
        </a:p>
      </dgm:t>
    </dgm:pt>
    <dgm:pt modelId="{9CD78B89-3CBE-4671-94FD-3183CDA6BC4C}" type="parTrans" cxnId="{689326F8-AA12-4692-866A-0EDFB28132D8}">
      <dgm:prSet/>
      <dgm:spPr/>
      <dgm:t>
        <a:bodyPr/>
        <a:lstStyle/>
        <a:p>
          <a:endParaRPr lang="es-CR"/>
        </a:p>
      </dgm:t>
    </dgm:pt>
    <dgm:pt modelId="{3F12F0BF-6C9C-4F8A-B234-CF4789417BB5}" type="sibTrans" cxnId="{689326F8-AA12-4692-866A-0EDFB28132D8}">
      <dgm:prSet/>
      <dgm:spPr/>
      <dgm:t>
        <a:bodyPr/>
        <a:lstStyle/>
        <a:p>
          <a:endParaRPr lang="es-CR"/>
        </a:p>
      </dgm:t>
    </dgm:pt>
    <dgm:pt modelId="{2C2E3408-74D8-4B9B-8160-E8F4E8F193AB}">
      <dgm:prSet phldrT="[Texto]"/>
      <dgm:spPr/>
      <dgm:t>
        <a:bodyPr/>
        <a:lstStyle/>
        <a:p>
          <a:r>
            <a:rPr lang="es-CR" dirty="0"/>
            <a:t>Constructo </a:t>
          </a:r>
        </a:p>
      </dgm:t>
    </dgm:pt>
    <dgm:pt modelId="{E30039DD-FA30-4B17-9175-9FB89AC459D4}" type="parTrans" cxnId="{9696F039-5F2A-45ED-B551-BABB29B15B0A}">
      <dgm:prSet/>
      <dgm:spPr/>
      <dgm:t>
        <a:bodyPr/>
        <a:lstStyle/>
        <a:p>
          <a:endParaRPr lang="es-CR"/>
        </a:p>
      </dgm:t>
    </dgm:pt>
    <dgm:pt modelId="{2B8DC93B-7F3F-471F-90A5-1B235BF6804B}" type="sibTrans" cxnId="{9696F039-5F2A-45ED-B551-BABB29B15B0A}">
      <dgm:prSet/>
      <dgm:spPr/>
      <dgm:t>
        <a:bodyPr/>
        <a:lstStyle/>
        <a:p>
          <a:endParaRPr lang="es-CR"/>
        </a:p>
      </dgm:t>
    </dgm:pt>
    <dgm:pt modelId="{BBCEFF0C-C556-453D-B1F6-217F2C2785CF}">
      <dgm:prSet phldrT="[Texto]"/>
      <dgm:spPr/>
      <dgm:t>
        <a:bodyPr/>
        <a:lstStyle/>
        <a:p>
          <a:r>
            <a:rPr lang="es-CR" dirty="0"/>
            <a:t>Contexto </a:t>
          </a:r>
        </a:p>
      </dgm:t>
    </dgm:pt>
    <dgm:pt modelId="{789952E2-2EDD-43F5-99FA-35D93C6A2D60}" type="parTrans" cxnId="{EF7D3CD7-FC37-4C6E-A029-C03FA2A49A35}">
      <dgm:prSet/>
      <dgm:spPr/>
      <dgm:t>
        <a:bodyPr/>
        <a:lstStyle/>
        <a:p>
          <a:endParaRPr lang="es-CR"/>
        </a:p>
      </dgm:t>
    </dgm:pt>
    <dgm:pt modelId="{DA186F18-2ACD-4317-B61F-69EFC5F31123}" type="sibTrans" cxnId="{EF7D3CD7-FC37-4C6E-A029-C03FA2A49A35}">
      <dgm:prSet/>
      <dgm:spPr/>
      <dgm:t>
        <a:bodyPr/>
        <a:lstStyle/>
        <a:p>
          <a:endParaRPr lang="es-CR"/>
        </a:p>
      </dgm:t>
    </dgm:pt>
    <dgm:pt modelId="{4ACA1D1A-811A-4921-B776-005B4EC69F35}">
      <dgm:prSet phldrT="[Texto]"/>
      <dgm:spPr/>
      <dgm:t>
        <a:bodyPr/>
        <a:lstStyle/>
        <a:p>
          <a:r>
            <a:rPr lang="es-CR" dirty="0"/>
            <a:t>HABILIDAD </a:t>
          </a:r>
        </a:p>
      </dgm:t>
    </dgm:pt>
    <dgm:pt modelId="{6E66118D-0B7C-4E89-A2C5-A9F6856DA5C8}" type="parTrans" cxnId="{4E5E1CD0-F247-4F5A-B3D7-B06C4875E5FB}">
      <dgm:prSet/>
      <dgm:spPr/>
      <dgm:t>
        <a:bodyPr/>
        <a:lstStyle/>
        <a:p>
          <a:endParaRPr lang="es-CR"/>
        </a:p>
      </dgm:t>
    </dgm:pt>
    <dgm:pt modelId="{1FA2D300-D83C-4E2C-96CA-9983861F21A1}" type="sibTrans" cxnId="{4E5E1CD0-F247-4F5A-B3D7-B06C4875E5FB}">
      <dgm:prSet/>
      <dgm:spPr/>
      <dgm:t>
        <a:bodyPr/>
        <a:lstStyle/>
        <a:p>
          <a:endParaRPr lang="es-CR"/>
        </a:p>
      </dgm:t>
    </dgm:pt>
    <dgm:pt modelId="{2D0DC830-61C1-465B-8874-BB5878F49A7A}" type="pres">
      <dgm:prSet presAssocID="{3EC6641C-EFCD-4874-928D-6FA388067FC1}" presName="Name0" presStyleCnt="0">
        <dgm:presLayoutVars>
          <dgm:chMax val="7"/>
          <dgm:chPref val="5"/>
        </dgm:presLayoutVars>
      </dgm:prSet>
      <dgm:spPr/>
    </dgm:pt>
    <dgm:pt modelId="{67AFA112-4F21-48E1-8B40-27F07FCE66ED}" type="pres">
      <dgm:prSet presAssocID="{3EC6641C-EFCD-4874-928D-6FA388067FC1}" presName="arrowNode" presStyleLbl="node1" presStyleIdx="0" presStyleCnt="1"/>
      <dgm:spPr/>
    </dgm:pt>
    <dgm:pt modelId="{2FB93E3B-CD40-44A0-888A-541E15D0C2BA}" type="pres">
      <dgm:prSet presAssocID="{89FD5118-2FE5-4824-9712-5F230608741D}" presName="txNode1" presStyleLbl="revTx" presStyleIdx="0" presStyleCnt="4">
        <dgm:presLayoutVars>
          <dgm:bulletEnabled val="1"/>
        </dgm:presLayoutVars>
      </dgm:prSet>
      <dgm:spPr/>
    </dgm:pt>
    <dgm:pt modelId="{FB311E1C-E374-49D5-B473-ECA1B76F1999}" type="pres">
      <dgm:prSet presAssocID="{2C2E3408-74D8-4B9B-8160-E8F4E8F193AB}" presName="txNode2" presStyleLbl="revTx" presStyleIdx="1" presStyleCnt="4" custLinFactNeighborX="-3813" custLinFactNeighborY="-28224">
        <dgm:presLayoutVars>
          <dgm:bulletEnabled val="1"/>
        </dgm:presLayoutVars>
      </dgm:prSet>
      <dgm:spPr/>
    </dgm:pt>
    <dgm:pt modelId="{89734A79-2500-4888-871E-3F3504C12597}" type="pres">
      <dgm:prSet presAssocID="{2B8DC93B-7F3F-471F-90A5-1B235BF6804B}" presName="dotNode2" presStyleCnt="0"/>
      <dgm:spPr/>
    </dgm:pt>
    <dgm:pt modelId="{9E91D619-AE9B-49A9-BDBD-3180ABAD0C21}" type="pres">
      <dgm:prSet presAssocID="{2B8DC93B-7F3F-471F-90A5-1B235BF6804B}" presName="dotRepeatNode" presStyleLbl="fgShp" presStyleIdx="0" presStyleCnt="2"/>
      <dgm:spPr/>
    </dgm:pt>
    <dgm:pt modelId="{AC1229D2-52FE-46EE-9F11-39DC22A2490D}" type="pres">
      <dgm:prSet presAssocID="{BBCEFF0C-C556-453D-B1F6-217F2C2785CF}" presName="txNode3" presStyleLbl="revTx" presStyleIdx="2" presStyleCnt="4" custLinFactX="34375" custLinFactNeighborX="100000" custLinFactNeighborY="41593">
        <dgm:presLayoutVars>
          <dgm:bulletEnabled val="1"/>
        </dgm:presLayoutVars>
      </dgm:prSet>
      <dgm:spPr/>
    </dgm:pt>
    <dgm:pt modelId="{5D6D0CC7-C0D0-4483-ADDD-7F3AAA9AFAA4}" type="pres">
      <dgm:prSet presAssocID="{DA186F18-2ACD-4317-B61F-69EFC5F31123}" presName="dotNode3" presStyleCnt="0"/>
      <dgm:spPr/>
    </dgm:pt>
    <dgm:pt modelId="{9E574ABB-D866-4865-96ED-B22751E4996E}" type="pres">
      <dgm:prSet presAssocID="{DA186F18-2ACD-4317-B61F-69EFC5F31123}" presName="dotRepeatNode" presStyleLbl="fgShp" presStyleIdx="1" presStyleCnt="2"/>
      <dgm:spPr/>
    </dgm:pt>
    <dgm:pt modelId="{70CBAF14-5298-4235-AFD9-D8E55F3A9488}" type="pres">
      <dgm:prSet presAssocID="{4ACA1D1A-811A-4921-B776-005B4EC69F35}" presName="txNode4" presStyleLbl="revTx" presStyleIdx="3" presStyleCnt="4">
        <dgm:presLayoutVars>
          <dgm:bulletEnabled val="1"/>
        </dgm:presLayoutVars>
      </dgm:prSet>
      <dgm:spPr/>
    </dgm:pt>
  </dgm:ptLst>
  <dgm:cxnLst>
    <dgm:cxn modelId="{9696F039-5F2A-45ED-B551-BABB29B15B0A}" srcId="{3EC6641C-EFCD-4874-928D-6FA388067FC1}" destId="{2C2E3408-74D8-4B9B-8160-E8F4E8F193AB}" srcOrd="1" destOrd="0" parTransId="{E30039DD-FA30-4B17-9175-9FB89AC459D4}" sibTransId="{2B8DC93B-7F3F-471F-90A5-1B235BF6804B}"/>
    <dgm:cxn modelId="{47B3D041-0A2C-4FC8-87D4-D15D033D3851}" type="presOf" srcId="{2C2E3408-74D8-4B9B-8160-E8F4E8F193AB}" destId="{FB311E1C-E374-49D5-B473-ECA1B76F1999}" srcOrd="0" destOrd="0" presId="urn:microsoft.com/office/officeart/2009/3/layout/DescendingProcess"/>
    <dgm:cxn modelId="{65F7F056-1B67-449F-98EB-3E83AC663BD8}" type="presOf" srcId="{3EC6641C-EFCD-4874-928D-6FA388067FC1}" destId="{2D0DC830-61C1-465B-8874-BB5878F49A7A}" srcOrd="0" destOrd="0" presId="urn:microsoft.com/office/officeart/2009/3/layout/DescendingProcess"/>
    <dgm:cxn modelId="{E4AEC557-04CE-410B-B910-3DA55EB822DA}" type="presOf" srcId="{DA186F18-2ACD-4317-B61F-69EFC5F31123}" destId="{9E574ABB-D866-4865-96ED-B22751E4996E}" srcOrd="0" destOrd="0" presId="urn:microsoft.com/office/officeart/2009/3/layout/DescendingProcess"/>
    <dgm:cxn modelId="{DBE6DA92-1BBC-4167-8D83-735FDDEF4FC0}" type="presOf" srcId="{BBCEFF0C-C556-453D-B1F6-217F2C2785CF}" destId="{AC1229D2-52FE-46EE-9F11-39DC22A2490D}" srcOrd="0" destOrd="0" presId="urn:microsoft.com/office/officeart/2009/3/layout/DescendingProcess"/>
    <dgm:cxn modelId="{BC304899-5DE8-44BF-85F5-7ECC1C36FF1D}" type="presOf" srcId="{2B8DC93B-7F3F-471F-90A5-1B235BF6804B}" destId="{9E91D619-AE9B-49A9-BDBD-3180ABAD0C21}" srcOrd="0" destOrd="0" presId="urn:microsoft.com/office/officeart/2009/3/layout/DescendingProcess"/>
    <dgm:cxn modelId="{A41B30A8-C61F-45AD-9B23-0305FD720C81}" type="presOf" srcId="{89FD5118-2FE5-4824-9712-5F230608741D}" destId="{2FB93E3B-CD40-44A0-888A-541E15D0C2BA}" srcOrd="0" destOrd="0" presId="urn:microsoft.com/office/officeart/2009/3/layout/DescendingProcess"/>
    <dgm:cxn modelId="{42A403CE-CB09-4B6A-9094-FFB68AB0966C}" type="presOf" srcId="{4ACA1D1A-811A-4921-B776-005B4EC69F35}" destId="{70CBAF14-5298-4235-AFD9-D8E55F3A9488}" srcOrd="0" destOrd="0" presId="urn:microsoft.com/office/officeart/2009/3/layout/DescendingProcess"/>
    <dgm:cxn modelId="{4E5E1CD0-F247-4F5A-B3D7-B06C4875E5FB}" srcId="{3EC6641C-EFCD-4874-928D-6FA388067FC1}" destId="{4ACA1D1A-811A-4921-B776-005B4EC69F35}" srcOrd="3" destOrd="0" parTransId="{6E66118D-0B7C-4E89-A2C5-A9F6856DA5C8}" sibTransId="{1FA2D300-D83C-4E2C-96CA-9983861F21A1}"/>
    <dgm:cxn modelId="{EF7D3CD7-FC37-4C6E-A029-C03FA2A49A35}" srcId="{3EC6641C-EFCD-4874-928D-6FA388067FC1}" destId="{BBCEFF0C-C556-453D-B1F6-217F2C2785CF}" srcOrd="2" destOrd="0" parTransId="{789952E2-2EDD-43F5-99FA-35D93C6A2D60}" sibTransId="{DA186F18-2ACD-4317-B61F-69EFC5F31123}"/>
    <dgm:cxn modelId="{689326F8-AA12-4692-866A-0EDFB28132D8}" srcId="{3EC6641C-EFCD-4874-928D-6FA388067FC1}" destId="{89FD5118-2FE5-4824-9712-5F230608741D}" srcOrd="0" destOrd="0" parTransId="{9CD78B89-3CBE-4671-94FD-3183CDA6BC4C}" sibTransId="{3F12F0BF-6C9C-4F8A-B234-CF4789417BB5}"/>
    <dgm:cxn modelId="{120E4E4B-74B8-46A3-BCC2-15DEE0E72B6C}" type="presParOf" srcId="{2D0DC830-61C1-465B-8874-BB5878F49A7A}" destId="{67AFA112-4F21-48E1-8B40-27F07FCE66ED}" srcOrd="0" destOrd="0" presId="urn:microsoft.com/office/officeart/2009/3/layout/DescendingProcess"/>
    <dgm:cxn modelId="{40C69F6B-CD12-4BDF-AE93-F8D3DB2B681A}" type="presParOf" srcId="{2D0DC830-61C1-465B-8874-BB5878F49A7A}" destId="{2FB93E3B-CD40-44A0-888A-541E15D0C2BA}" srcOrd="1" destOrd="0" presId="urn:microsoft.com/office/officeart/2009/3/layout/DescendingProcess"/>
    <dgm:cxn modelId="{BBEFA85D-565E-46FF-8687-FC2957658C1D}" type="presParOf" srcId="{2D0DC830-61C1-465B-8874-BB5878F49A7A}" destId="{FB311E1C-E374-49D5-B473-ECA1B76F1999}" srcOrd="2" destOrd="0" presId="urn:microsoft.com/office/officeart/2009/3/layout/DescendingProcess"/>
    <dgm:cxn modelId="{9B2DC38C-ADB4-428F-849A-0B686D1B4C5A}" type="presParOf" srcId="{2D0DC830-61C1-465B-8874-BB5878F49A7A}" destId="{89734A79-2500-4888-871E-3F3504C12597}" srcOrd="3" destOrd="0" presId="urn:microsoft.com/office/officeart/2009/3/layout/DescendingProcess"/>
    <dgm:cxn modelId="{F749C0D2-FEA9-41F7-AD39-42BADBBF8637}" type="presParOf" srcId="{89734A79-2500-4888-871E-3F3504C12597}" destId="{9E91D619-AE9B-49A9-BDBD-3180ABAD0C21}" srcOrd="0" destOrd="0" presId="urn:microsoft.com/office/officeart/2009/3/layout/DescendingProcess"/>
    <dgm:cxn modelId="{5D0F4F80-1186-43AE-AFB1-5830CED5ED61}" type="presParOf" srcId="{2D0DC830-61C1-465B-8874-BB5878F49A7A}" destId="{AC1229D2-52FE-46EE-9F11-39DC22A2490D}" srcOrd="4" destOrd="0" presId="urn:microsoft.com/office/officeart/2009/3/layout/DescendingProcess"/>
    <dgm:cxn modelId="{0A249F53-460C-491A-8D54-11868E4E76F1}" type="presParOf" srcId="{2D0DC830-61C1-465B-8874-BB5878F49A7A}" destId="{5D6D0CC7-C0D0-4483-ADDD-7F3AAA9AFAA4}" srcOrd="5" destOrd="0" presId="urn:microsoft.com/office/officeart/2009/3/layout/DescendingProcess"/>
    <dgm:cxn modelId="{6995FFEE-2B9D-4DE1-BA2A-B8CBC655B88B}" type="presParOf" srcId="{5D6D0CC7-C0D0-4483-ADDD-7F3AAA9AFAA4}" destId="{9E574ABB-D866-4865-96ED-B22751E4996E}" srcOrd="0" destOrd="0" presId="urn:microsoft.com/office/officeart/2009/3/layout/DescendingProcess"/>
    <dgm:cxn modelId="{8A3C2032-EDFB-48C1-9BF5-C5156368B64E}" type="presParOf" srcId="{2D0DC830-61C1-465B-8874-BB5878F49A7A}" destId="{70CBAF14-5298-4235-AFD9-D8E55F3A948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40B52-9489-4395-B41E-772B5CE72965}" type="doc">
      <dgm:prSet loTypeId="urn:microsoft.com/office/officeart/2005/8/layout/radial6#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64A79D1A-2B10-4F9E-A99A-8A15719E9A94}">
      <dgm:prSet phldrT="[Texto]" custT="1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2000" b="1" dirty="0">
              <a:solidFill>
                <a:schemeClr val="tx1"/>
              </a:solidFill>
              <a:latin typeface="Century Gothic" panose="020B0502020202020204" pitchFamily="34" charset="0"/>
            </a:rPr>
            <a:t>Mediación pedagógica enfocada en el diseño curricular a partir de habilidades.        </a:t>
          </a:r>
          <a:r>
            <a:rPr lang="es-CR" sz="1200" b="1" dirty="0">
              <a:solidFill>
                <a:schemeClr val="tx1"/>
              </a:solidFill>
              <a:latin typeface="Century Gothic" panose="020B0502020202020204" pitchFamily="34" charset="0"/>
            </a:rPr>
            <a:t>pág. 26 </a:t>
          </a:r>
        </a:p>
      </dgm:t>
    </dgm:pt>
    <dgm:pt modelId="{F1F6696A-D9AE-4334-8910-2E378C3D81AC}" type="parTrans" cxnId="{7E1DE267-2329-49C3-ABC6-813C8E35A460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4A9434F7-2D23-4BA9-A2F7-DD8A172BC675}" type="sibTrans" cxnId="{7E1DE267-2329-49C3-ABC6-813C8E35A460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B14DA958-3757-42D9-A7B4-D208BB824046}">
      <dgm:prSet phldrT="[Texto]" custT="1"/>
      <dgm:spPr>
        <a:solidFill>
          <a:srgbClr val="7030A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Centrada en la persona</a:t>
          </a:r>
        </a:p>
      </dgm:t>
    </dgm:pt>
    <dgm:pt modelId="{6B2FB15B-99AC-4F28-A187-40407A5AACC5}" type="parTrans" cxnId="{9C78FF0C-20F1-4321-864F-2F98E4CC0C89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CEF4466D-4266-4E2A-9573-320539F81AEF}" type="sibTrans" cxnId="{9C78FF0C-20F1-4321-864F-2F98E4CC0C89}">
      <dgm:prSet/>
      <dgm:spPr>
        <a:solidFill>
          <a:srgbClr val="7030A0"/>
        </a:solidFill>
      </dgm:spPr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CF93C482-895D-465C-AD83-5DA23622CD98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Ambientes de aprendizajes retadores</a:t>
          </a:r>
        </a:p>
      </dgm:t>
    </dgm:pt>
    <dgm:pt modelId="{3127AA9F-7102-4D47-A329-501C7EC2C7D2}" type="parTrans" cxnId="{411F5964-2B1C-4205-B999-B2129747692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8206648F-92E2-40E0-BBD3-F6CCFC6493DD}" type="sibTrans" cxnId="{411F5964-2B1C-4205-B999-B2129747692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A7580CBB-46BA-466C-B023-F62E0296408C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Docente como facilitador</a:t>
          </a:r>
        </a:p>
      </dgm:t>
    </dgm:pt>
    <dgm:pt modelId="{D2244CA4-1838-417C-B4DC-72A86A71FB49}" type="parTrans" cxnId="{4291FF75-F24B-43BD-93FC-59A5330D87A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1B5A621F-A3BA-4964-A5D2-D8159E2E9061}" type="sibTrans" cxnId="{4291FF75-F24B-43BD-93FC-59A5330D87A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146ED3C4-D537-43ED-B237-8E06E14C1659}">
      <dgm:prSet phldrT="[Texto]" custT="1"/>
      <dgm:spPr>
        <a:solidFill>
          <a:srgbClr val="00B0F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Conocimiento significativo </a:t>
          </a:r>
        </a:p>
      </dgm:t>
    </dgm:pt>
    <dgm:pt modelId="{BA25C22F-EBB9-4C52-B6C3-A8A819E6E46E}" type="parTrans" cxnId="{FB2C4DAA-F5E2-44F0-857B-C2E0CC8AD1B2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B57C8F40-54FE-44D2-9A25-6EF8BA3E21D3}" type="sibTrans" cxnId="{FB2C4DAA-F5E2-44F0-857B-C2E0CC8AD1B2}">
      <dgm:prSet/>
      <dgm:spPr>
        <a:solidFill>
          <a:srgbClr val="00B0F0"/>
        </a:solidFill>
      </dgm:spPr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26B1BA17-6A79-484E-9EEB-16EC774F3975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Creatividad y asombro </a:t>
          </a:r>
        </a:p>
      </dgm:t>
    </dgm:pt>
    <dgm:pt modelId="{AD6B35E5-2EE4-4132-B2ED-F73759DF98FF}" type="parTrans" cxnId="{A98FD174-7DA2-4303-B892-6313F1F55D3D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FDD84254-44EC-468D-900A-862FDA344821}" type="sibTrans" cxnId="{A98FD174-7DA2-4303-B892-6313F1F55D3D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601AFAB8-97FD-4C8B-8233-CED80A88FE6A}">
      <dgm:prSet phldrT="[Texto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Evaluación continua y diversa </a:t>
          </a:r>
        </a:p>
      </dgm:t>
    </dgm:pt>
    <dgm:pt modelId="{5725A108-F79C-4D44-B0D4-03D536C8B69E}" type="parTrans" cxnId="{867E2294-3913-43CC-AFCC-2D5FACC2D081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6D8A623A-6BB9-4183-B48F-773540E490B5}" type="sibTrans" cxnId="{867E2294-3913-43CC-AFCC-2D5FACC2D081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16179801-0CD9-4895-AC29-7A4C8D0FE497}">
      <dgm:prSet phldrT="[Texto]" custT="1"/>
      <dgm:spPr>
        <a:solidFill>
          <a:srgbClr val="FF3399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800" b="1" dirty="0">
              <a:latin typeface="Century Gothic" panose="020B0502020202020204" pitchFamily="34" charset="0"/>
            </a:rPr>
            <a:t>Desarrollo de habilidades </a:t>
          </a:r>
        </a:p>
      </dgm:t>
    </dgm:pt>
    <dgm:pt modelId="{F00403E1-32D6-4CCC-ACC3-4204EFC93141}" type="parTrans" cxnId="{F4DFFDBF-4ED8-47D5-B824-14ACFB51E864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4E56F073-8899-4414-9D86-22E60D45473B}" type="sibTrans" cxnId="{F4DFFDBF-4ED8-47D5-B824-14ACFB51E864}">
      <dgm:prSet/>
      <dgm:spPr>
        <a:solidFill>
          <a:srgbClr val="FF3399"/>
        </a:solidFill>
      </dgm:spPr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92CC4FF9-2C7F-4EA6-AE7E-2BDD25EEFDC1}" type="pres">
      <dgm:prSet presAssocID="{42940B52-9489-4395-B41E-772B5CE7296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DBBCBC-1EE8-4E0F-B3AC-AF901C28C920}" type="pres">
      <dgm:prSet presAssocID="{64A79D1A-2B10-4F9E-A99A-8A15719E9A94}" presName="centerShape" presStyleLbl="node0" presStyleIdx="0" presStyleCnt="1" custScaleX="130994" custScaleY="123600" custLinFactNeighborX="397" custLinFactNeighborY="3244"/>
      <dgm:spPr/>
    </dgm:pt>
    <dgm:pt modelId="{5873E0B6-B98A-42A6-AC98-8B9EB1D061EA}" type="pres">
      <dgm:prSet presAssocID="{B14DA958-3757-42D9-A7B4-D208BB824046}" presName="node" presStyleLbl="node1" presStyleIdx="0" presStyleCnt="7" custScaleX="150547" custScaleY="86538">
        <dgm:presLayoutVars>
          <dgm:bulletEnabled val="1"/>
        </dgm:presLayoutVars>
      </dgm:prSet>
      <dgm:spPr/>
    </dgm:pt>
    <dgm:pt modelId="{1FC46512-7356-4702-AD02-763DD4BF1DF6}" type="pres">
      <dgm:prSet presAssocID="{B14DA958-3757-42D9-A7B4-D208BB824046}" presName="dummy" presStyleCnt="0"/>
      <dgm:spPr/>
    </dgm:pt>
    <dgm:pt modelId="{B032278F-095F-466F-9205-AC8D5BAEA0D2}" type="pres">
      <dgm:prSet presAssocID="{CEF4466D-4266-4E2A-9573-320539F81AEF}" presName="sibTrans" presStyleLbl="sibTrans2D1" presStyleIdx="0" presStyleCnt="7"/>
      <dgm:spPr/>
    </dgm:pt>
    <dgm:pt modelId="{51A4F6DF-106E-4985-9363-801C60A53070}" type="pres">
      <dgm:prSet presAssocID="{CF93C482-895D-465C-AD83-5DA23622CD98}" presName="node" presStyleLbl="node1" presStyleIdx="1" presStyleCnt="7" custScaleX="161879" custScaleY="87489" custRadScaleRad="98876" custRadScaleInc="18633">
        <dgm:presLayoutVars>
          <dgm:bulletEnabled val="1"/>
        </dgm:presLayoutVars>
      </dgm:prSet>
      <dgm:spPr/>
    </dgm:pt>
    <dgm:pt modelId="{44B4EDE9-69A3-416B-A11F-92CA1104398F}" type="pres">
      <dgm:prSet presAssocID="{CF93C482-895D-465C-AD83-5DA23622CD98}" presName="dummy" presStyleCnt="0"/>
      <dgm:spPr/>
    </dgm:pt>
    <dgm:pt modelId="{A0602160-63F2-40DB-ADDF-2F8E2794DE67}" type="pres">
      <dgm:prSet presAssocID="{8206648F-92E2-40E0-BBD3-F6CCFC6493DD}" presName="sibTrans" presStyleLbl="sibTrans2D1" presStyleIdx="1" presStyleCnt="7"/>
      <dgm:spPr/>
    </dgm:pt>
    <dgm:pt modelId="{00BD0D1B-12E3-42BB-ABCA-59F81E7AA9FE}" type="pres">
      <dgm:prSet presAssocID="{A7580CBB-46BA-466C-B023-F62E0296408C}" presName="node" presStyleLbl="node1" presStyleIdx="2" presStyleCnt="7" custScaleX="149343" custScaleY="87814" custRadScaleRad="100113" custRadScaleInc="-5147">
        <dgm:presLayoutVars>
          <dgm:bulletEnabled val="1"/>
        </dgm:presLayoutVars>
      </dgm:prSet>
      <dgm:spPr/>
    </dgm:pt>
    <dgm:pt modelId="{19400744-0699-4957-B848-D9E8DF16C5B5}" type="pres">
      <dgm:prSet presAssocID="{A7580CBB-46BA-466C-B023-F62E0296408C}" presName="dummy" presStyleCnt="0"/>
      <dgm:spPr/>
    </dgm:pt>
    <dgm:pt modelId="{E9776D75-270C-46B4-929B-3CE24E4DF3F2}" type="pres">
      <dgm:prSet presAssocID="{1B5A621F-A3BA-4964-A5D2-D8159E2E9061}" presName="sibTrans" presStyleLbl="sibTrans2D1" presStyleIdx="2" presStyleCnt="7"/>
      <dgm:spPr/>
    </dgm:pt>
    <dgm:pt modelId="{25F1ACCB-CC72-47DB-AF74-BF68A1040C63}" type="pres">
      <dgm:prSet presAssocID="{146ED3C4-D537-43ED-B237-8E06E14C1659}" presName="node" presStyleLbl="node1" presStyleIdx="3" presStyleCnt="7" custScaleX="156876" custScaleY="85120" custRadScaleRad="105642" custRadScaleInc="-39139">
        <dgm:presLayoutVars>
          <dgm:bulletEnabled val="1"/>
        </dgm:presLayoutVars>
      </dgm:prSet>
      <dgm:spPr/>
    </dgm:pt>
    <dgm:pt modelId="{46D94E2E-4568-47F2-A281-7EC17E623B00}" type="pres">
      <dgm:prSet presAssocID="{146ED3C4-D537-43ED-B237-8E06E14C1659}" presName="dummy" presStyleCnt="0"/>
      <dgm:spPr/>
    </dgm:pt>
    <dgm:pt modelId="{3EB263F0-125E-49D5-A78E-54DC716EC063}" type="pres">
      <dgm:prSet presAssocID="{B57C8F40-54FE-44D2-9A25-6EF8BA3E21D3}" presName="sibTrans" presStyleLbl="sibTrans2D1" presStyleIdx="3" presStyleCnt="7"/>
      <dgm:spPr/>
    </dgm:pt>
    <dgm:pt modelId="{880BDFF9-DDD2-4FFA-8C08-95DE08B98E52}" type="pres">
      <dgm:prSet presAssocID="{26B1BA17-6A79-484E-9EEB-16EC774F3975}" presName="node" presStyleLbl="node1" presStyleIdx="4" presStyleCnt="7" custScaleX="156806" custScaleY="85666" custRadScaleRad="104545" custRadScaleInc="29192">
        <dgm:presLayoutVars>
          <dgm:bulletEnabled val="1"/>
        </dgm:presLayoutVars>
      </dgm:prSet>
      <dgm:spPr/>
    </dgm:pt>
    <dgm:pt modelId="{6BC43A91-CFD8-451A-AFDD-926A0942F1E3}" type="pres">
      <dgm:prSet presAssocID="{26B1BA17-6A79-484E-9EEB-16EC774F3975}" presName="dummy" presStyleCnt="0"/>
      <dgm:spPr/>
    </dgm:pt>
    <dgm:pt modelId="{D434AD86-AC18-43DB-B8A3-F472DD4986F0}" type="pres">
      <dgm:prSet presAssocID="{FDD84254-44EC-468D-900A-862FDA344821}" presName="sibTrans" presStyleLbl="sibTrans2D1" presStyleIdx="4" presStyleCnt="7"/>
      <dgm:spPr/>
    </dgm:pt>
    <dgm:pt modelId="{5B3DB381-5E48-4C94-81A2-1E20BB65CAA9}" type="pres">
      <dgm:prSet presAssocID="{601AFAB8-97FD-4C8B-8233-CED80A88FE6A}" presName="node" presStyleLbl="node1" presStyleIdx="5" presStyleCnt="7" custScaleX="155878" custScaleY="85989" custRadScaleRad="102261" custRadScaleInc="6031">
        <dgm:presLayoutVars>
          <dgm:bulletEnabled val="1"/>
        </dgm:presLayoutVars>
      </dgm:prSet>
      <dgm:spPr/>
    </dgm:pt>
    <dgm:pt modelId="{2B157AAB-8E19-4B40-89D9-7533488761D0}" type="pres">
      <dgm:prSet presAssocID="{601AFAB8-97FD-4C8B-8233-CED80A88FE6A}" presName="dummy" presStyleCnt="0"/>
      <dgm:spPr/>
    </dgm:pt>
    <dgm:pt modelId="{E0DA9A65-1747-4B5D-AF79-563F1059D289}" type="pres">
      <dgm:prSet presAssocID="{6D8A623A-6BB9-4183-B48F-773540E490B5}" presName="sibTrans" presStyleLbl="sibTrans2D1" presStyleIdx="5" presStyleCnt="7"/>
      <dgm:spPr/>
    </dgm:pt>
    <dgm:pt modelId="{51ED32BD-C85C-4BB0-B11A-CD63A01616F0}" type="pres">
      <dgm:prSet presAssocID="{16179801-0CD9-4895-AC29-7A4C8D0FE497}" presName="node" presStyleLbl="node1" presStyleIdx="6" presStyleCnt="7" custScaleX="156050" custScaleY="79469" custRadScaleRad="99958" custRadScaleInc="-26945">
        <dgm:presLayoutVars>
          <dgm:bulletEnabled val="1"/>
        </dgm:presLayoutVars>
      </dgm:prSet>
      <dgm:spPr/>
    </dgm:pt>
    <dgm:pt modelId="{ACC5093F-1707-469F-BD3A-8EFE424F356C}" type="pres">
      <dgm:prSet presAssocID="{16179801-0CD9-4895-AC29-7A4C8D0FE497}" presName="dummy" presStyleCnt="0"/>
      <dgm:spPr/>
    </dgm:pt>
    <dgm:pt modelId="{E8148893-6C65-4769-8B92-F7F719A69D98}" type="pres">
      <dgm:prSet presAssocID="{4E56F073-8899-4414-9D86-22E60D45473B}" presName="sibTrans" presStyleLbl="sibTrans2D1" presStyleIdx="6" presStyleCnt="7"/>
      <dgm:spPr/>
    </dgm:pt>
  </dgm:ptLst>
  <dgm:cxnLst>
    <dgm:cxn modelId="{35951B04-6221-47F7-B2E1-16C33D1E2B3E}" type="presOf" srcId="{16179801-0CD9-4895-AC29-7A4C8D0FE497}" destId="{51ED32BD-C85C-4BB0-B11A-CD63A01616F0}" srcOrd="0" destOrd="0" presId="urn:microsoft.com/office/officeart/2005/8/layout/radial6#1"/>
    <dgm:cxn modelId="{AFBD2F05-4F21-4231-A794-6716B08140F6}" type="presOf" srcId="{6D8A623A-6BB9-4183-B48F-773540E490B5}" destId="{E0DA9A65-1747-4B5D-AF79-563F1059D289}" srcOrd="0" destOrd="0" presId="urn:microsoft.com/office/officeart/2005/8/layout/radial6#1"/>
    <dgm:cxn modelId="{9C78FF0C-20F1-4321-864F-2F98E4CC0C89}" srcId="{64A79D1A-2B10-4F9E-A99A-8A15719E9A94}" destId="{B14DA958-3757-42D9-A7B4-D208BB824046}" srcOrd="0" destOrd="0" parTransId="{6B2FB15B-99AC-4F28-A187-40407A5AACC5}" sibTransId="{CEF4466D-4266-4E2A-9573-320539F81AEF}"/>
    <dgm:cxn modelId="{60F34729-937C-42FD-A3F5-57A0CF3D5EF5}" type="presOf" srcId="{FDD84254-44EC-468D-900A-862FDA344821}" destId="{D434AD86-AC18-43DB-B8A3-F472DD4986F0}" srcOrd="0" destOrd="0" presId="urn:microsoft.com/office/officeart/2005/8/layout/radial6#1"/>
    <dgm:cxn modelId="{942F9C2B-5411-4EC1-8A12-A8B5B8A069FC}" type="presOf" srcId="{1B5A621F-A3BA-4964-A5D2-D8159E2E9061}" destId="{E9776D75-270C-46B4-929B-3CE24E4DF3F2}" srcOrd="0" destOrd="0" presId="urn:microsoft.com/office/officeart/2005/8/layout/radial6#1"/>
    <dgm:cxn modelId="{63C51E30-4F2C-49AE-A5CF-909617A6E8FF}" type="presOf" srcId="{64A79D1A-2B10-4F9E-A99A-8A15719E9A94}" destId="{8EDBBCBC-1EE8-4E0F-B3AC-AF901C28C920}" srcOrd="0" destOrd="0" presId="urn:microsoft.com/office/officeart/2005/8/layout/radial6#1"/>
    <dgm:cxn modelId="{74071B60-7817-4857-BF76-A5A134BB641D}" type="presOf" srcId="{B14DA958-3757-42D9-A7B4-D208BB824046}" destId="{5873E0B6-B98A-42A6-AC98-8B9EB1D061EA}" srcOrd="0" destOrd="0" presId="urn:microsoft.com/office/officeart/2005/8/layout/radial6#1"/>
    <dgm:cxn modelId="{411F5964-2B1C-4205-B999-B21297476928}" srcId="{64A79D1A-2B10-4F9E-A99A-8A15719E9A94}" destId="{CF93C482-895D-465C-AD83-5DA23622CD98}" srcOrd="1" destOrd="0" parTransId="{3127AA9F-7102-4D47-A329-501C7EC2C7D2}" sibTransId="{8206648F-92E2-40E0-BBD3-F6CCFC6493DD}"/>
    <dgm:cxn modelId="{7E1DE267-2329-49C3-ABC6-813C8E35A460}" srcId="{42940B52-9489-4395-B41E-772B5CE72965}" destId="{64A79D1A-2B10-4F9E-A99A-8A15719E9A94}" srcOrd="0" destOrd="0" parTransId="{F1F6696A-D9AE-4334-8910-2E378C3D81AC}" sibTransId="{4A9434F7-2D23-4BA9-A2F7-DD8A172BC675}"/>
    <dgm:cxn modelId="{52DE566F-A7C2-4C7F-9437-B35541DBED5E}" type="presOf" srcId="{A7580CBB-46BA-466C-B023-F62E0296408C}" destId="{00BD0D1B-12E3-42BB-ABCA-59F81E7AA9FE}" srcOrd="0" destOrd="0" presId="urn:microsoft.com/office/officeart/2005/8/layout/radial6#1"/>
    <dgm:cxn modelId="{52F4A852-0FFA-458D-813E-C0FCFE8C1142}" type="presOf" srcId="{4E56F073-8899-4414-9D86-22E60D45473B}" destId="{E8148893-6C65-4769-8B92-F7F719A69D98}" srcOrd="0" destOrd="0" presId="urn:microsoft.com/office/officeart/2005/8/layout/radial6#1"/>
    <dgm:cxn modelId="{A98FD174-7DA2-4303-B892-6313F1F55D3D}" srcId="{64A79D1A-2B10-4F9E-A99A-8A15719E9A94}" destId="{26B1BA17-6A79-484E-9EEB-16EC774F3975}" srcOrd="4" destOrd="0" parTransId="{AD6B35E5-2EE4-4132-B2ED-F73759DF98FF}" sibTransId="{FDD84254-44EC-468D-900A-862FDA344821}"/>
    <dgm:cxn modelId="{26B07055-D7F0-4CF4-9096-5DF2DFEE3E6B}" type="presOf" srcId="{B57C8F40-54FE-44D2-9A25-6EF8BA3E21D3}" destId="{3EB263F0-125E-49D5-A78E-54DC716EC063}" srcOrd="0" destOrd="0" presId="urn:microsoft.com/office/officeart/2005/8/layout/radial6#1"/>
    <dgm:cxn modelId="{4291FF75-F24B-43BD-93FC-59A5330D87A8}" srcId="{64A79D1A-2B10-4F9E-A99A-8A15719E9A94}" destId="{A7580CBB-46BA-466C-B023-F62E0296408C}" srcOrd="2" destOrd="0" parTransId="{D2244CA4-1838-417C-B4DC-72A86A71FB49}" sibTransId="{1B5A621F-A3BA-4964-A5D2-D8159E2E9061}"/>
    <dgm:cxn modelId="{6E85A188-7D92-4520-9107-48745A61EB3B}" type="presOf" srcId="{42940B52-9489-4395-B41E-772B5CE72965}" destId="{92CC4FF9-2C7F-4EA6-AE7E-2BDD25EEFDC1}" srcOrd="0" destOrd="0" presId="urn:microsoft.com/office/officeart/2005/8/layout/radial6#1"/>
    <dgm:cxn modelId="{0D1C398C-BEA6-400D-A5E2-C132063A5766}" type="presOf" srcId="{8206648F-92E2-40E0-BBD3-F6CCFC6493DD}" destId="{A0602160-63F2-40DB-ADDF-2F8E2794DE67}" srcOrd="0" destOrd="0" presId="urn:microsoft.com/office/officeart/2005/8/layout/radial6#1"/>
    <dgm:cxn modelId="{867E2294-3913-43CC-AFCC-2D5FACC2D081}" srcId="{64A79D1A-2B10-4F9E-A99A-8A15719E9A94}" destId="{601AFAB8-97FD-4C8B-8233-CED80A88FE6A}" srcOrd="5" destOrd="0" parTransId="{5725A108-F79C-4D44-B0D4-03D536C8B69E}" sibTransId="{6D8A623A-6BB9-4183-B48F-773540E490B5}"/>
    <dgm:cxn modelId="{FB2C4DAA-F5E2-44F0-857B-C2E0CC8AD1B2}" srcId="{64A79D1A-2B10-4F9E-A99A-8A15719E9A94}" destId="{146ED3C4-D537-43ED-B237-8E06E14C1659}" srcOrd="3" destOrd="0" parTransId="{BA25C22F-EBB9-4C52-B6C3-A8A819E6E46E}" sibTransId="{B57C8F40-54FE-44D2-9A25-6EF8BA3E21D3}"/>
    <dgm:cxn modelId="{3B88AEAA-F0DF-4B76-A8DB-B12E0FF79F69}" type="presOf" srcId="{146ED3C4-D537-43ED-B237-8E06E14C1659}" destId="{25F1ACCB-CC72-47DB-AF74-BF68A1040C63}" srcOrd="0" destOrd="0" presId="urn:microsoft.com/office/officeart/2005/8/layout/radial6#1"/>
    <dgm:cxn modelId="{690D66B7-8FE5-4FC6-A0D0-4AA3A3761011}" type="presOf" srcId="{CF93C482-895D-465C-AD83-5DA23622CD98}" destId="{51A4F6DF-106E-4985-9363-801C60A53070}" srcOrd="0" destOrd="0" presId="urn:microsoft.com/office/officeart/2005/8/layout/radial6#1"/>
    <dgm:cxn modelId="{F4DFFDBF-4ED8-47D5-B824-14ACFB51E864}" srcId="{64A79D1A-2B10-4F9E-A99A-8A15719E9A94}" destId="{16179801-0CD9-4895-AC29-7A4C8D0FE497}" srcOrd="6" destOrd="0" parTransId="{F00403E1-32D6-4CCC-ACC3-4204EFC93141}" sibTransId="{4E56F073-8899-4414-9D86-22E60D45473B}"/>
    <dgm:cxn modelId="{957E89C0-1B68-4A14-ABE5-9B9681EC946C}" type="presOf" srcId="{601AFAB8-97FD-4C8B-8233-CED80A88FE6A}" destId="{5B3DB381-5E48-4C94-81A2-1E20BB65CAA9}" srcOrd="0" destOrd="0" presId="urn:microsoft.com/office/officeart/2005/8/layout/radial6#1"/>
    <dgm:cxn modelId="{DE87F9E4-6820-478F-A722-983AA736D027}" type="presOf" srcId="{CEF4466D-4266-4E2A-9573-320539F81AEF}" destId="{B032278F-095F-466F-9205-AC8D5BAEA0D2}" srcOrd="0" destOrd="0" presId="urn:microsoft.com/office/officeart/2005/8/layout/radial6#1"/>
    <dgm:cxn modelId="{0896C2E5-CD97-4D08-ABD7-41D5B98D061C}" type="presOf" srcId="{26B1BA17-6A79-484E-9EEB-16EC774F3975}" destId="{880BDFF9-DDD2-4FFA-8C08-95DE08B98E52}" srcOrd="0" destOrd="0" presId="urn:microsoft.com/office/officeart/2005/8/layout/radial6#1"/>
    <dgm:cxn modelId="{BD2D7538-3043-43BB-BD3D-B548081C26C8}" type="presParOf" srcId="{92CC4FF9-2C7F-4EA6-AE7E-2BDD25EEFDC1}" destId="{8EDBBCBC-1EE8-4E0F-B3AC-AF901C28C920}" srcOrd="0" destOrd="0" presId="urn:microsoft.com/office/officeart/2005/8/layout/radial6#1"/>
    <dgm:cxn modelId="{A830E26B-DBEB-4160-B58D-41571CA2B3EF}" type="presParOf" srcId="{92CC4FF9-2C7F-4EA6-AE7E-2BDD25EEFDC1}" destId="{5873E0B6-B98A-42A6-AC98-8B9EB1D061EA}" srcOrd="1" destOrd="0" presId="urn:microsoft.com/office/officeart/2005/8/layout/radial6#1"/>
    <dgm:cxn modelId="{B5C5A866-2BD7-4796-B3E1-D8667E9AECE8}" type="presParOf" srcId="{92CC4FF9-2C7F-4EA6-AE7E-2BDD25EEFDC1}" destId="{1FC46512-7356-4702-AD02-763DD4BF1DF6}" srcOrd="2" destOrd="0" presId="urn:microsoft.com/office/officeart/2005/8/layout/radial6#1"/>
    <dgm:cxn modelId="{72833167-C076-47B3-AD57-6CBA6D15768E}" type="presParOf" srcId="{92CC4FF9-2C7F-4EA6-AE7E-2BDD25EEFDC1}" destId="{B032278F-095F-466F-9205-AC8D5BAEA0D2}" srcOrd="3" destOrd="0" presId="urn:microsoft.com/office/officeart/2005/8/layout/radial6#1"/>
    <dgm:cxn modelId="{1F7863A6-32D1-48BE-A5F8-35A091A57D24}" type="presParOf" srcId="{92CC4FF9-2C7F-4EA6-AE7E-2BDD25EEFDC1}" destId="{51A4F6DF-106E-4985-9363-801C60A53070}" srcOrd="4" destOrd="0" presId="urn:microsoft.com/office/officeart/2005/8/layout/radial6#1"/>
    <dgm:cxn modelId="{6AFC76BF-89CC-407C-A067-C7FA7C83CEBB}" type="presParOf" srcId="{92CC4FF9-2C7F-4EA6-AE7E-2BDD25EEFDC1}" destId="{44B4EDE9-69A3-416B-A11F-92CA1104398F}" srcOrd="5" destOrd="0" presId="urn:microsoft.com/office/officeart/2005/8/layout/radial6#1"/>
    <dgm:cxn modelId="{95D213CD-1231-4115-8971-5C6BD8B1D31A}" type="presParOf" srcId="{92CC4FF9-2C7F-4EA6-AE7E-2BDD25EEFDC1}" destId="{A0602160-63F2-40DB-ADDF-2F8E2794DE67}" srcOrd="6" destOrd="0" presId="urn:microsoft.com/office/officeart/2005/8/layout/radial6#1"/>
    <dgm:cxn modelId="{D77D4B1F-B267-4EE1-8BAD-5B06F54FD201}" type="presParOf" srcId="{92CC4FF9-2C7F-4EA6-AE7E-2BDD25EEFDC1}" destId="{00BD0D1B-12E3-42BB-ABCA-59F81E7AA9FE}" srcOrd="7" destOrd="0" presId="urn:microsoft.com/office/officeart/2005/8/layout/radial6#1"/>
    <dgm:cxn modelId="{4B0C0A0A-29AC-4EE4-A60C-C4520F5901AB}" type="presParOf" srcId="{92CC4FF9-2C7F-4EA6-AE7E-2BDD25EEFDC1}" destId="{19400744-0699-4957-B848-D9E8DF16C5B5}" srcOrd="8" destOrd="0" presId="urn:microsoft.com/office/officeart/2005/8/layout/radial6#1"/>
    <dgm:cxn modelId="{7F4AC5D3-65C6-4F2B-9ABA-AF2582BB6389}" type="presParOf" srcId="{92CC4FF9-2C7F-4EA6-AE7E-2BDD25EEFDC1}" destId="{E9776D75-270C-46B4-929B-3CE24E4DF3F2}" srcOrd="9" destOrd="0" presId="urn:microsoft.com/office/officeart/2005/8/layout/radial6#1"/>
    <dgm:cxn modelId="{F590DEDE-04FD-43D0-AF22-33A402282104}" type="presParOf" srcId="{92CC4FF9-2C7F-4EA6-AE7E-2BDD25EEFDC1}" destId="{25F1ACCB-CC72-47DB-AF74-BF68A1040C63}" srcOrd="10" destOrd="0" presId="urn:microsoft.com/office/officeart/2005/8/layout/radial6#1"/>
    <dgm:cxn modelId="{291BA04C-41CF-409A-AADF-F7FF5B590E6D}" type="presParOf" srcId="{92CC4FF9-2C7F-4EA6-AE7E-2BDD25EEFDC1}" destId="{46D94E2E-4568-47F2-A281-7EC17E623B00}" srcOrd="11" destOrd="0" presId="urn:microsoft.com/office/officeart/2005/8/layout/radial6#1"/>
    <dgm:cxn modelId="{1FE776C3-7728-4F5F-8BD1-1FEDC8AC9EC9}" type="presParOf" srcId="{92CC4FF9-2C7F-4EA6-AE7E-2BDD25EEFDC1}" destId="{3EB263F0-125E-49D5-A78E-54DC716EC063}" srcOrd="12" destOrd="0" presId="urn:microsoft.com/office/officeart/2005/8/layout/radial6#1"/>
    <dgm:cxn modelId="{2767E087-7276-4179-8431-A53459EDFA7B}" type="presParOf" srcId="{92CC4FF9-2C7F-4EA6-AE7E-2BDD25EEFDC1}" destId="{880BDFF9-DDD2-4FFA-8C08-95DE08B98E52}" srcOrd="13" destOrd="0" presId="urn:microsoft.com/office/officeart/2005/8/layout/radial6#1"/>
    <dgm:cxn modelId="{F55EB94A-9A15-40B1-9E2B-68E75DDE881A}" type="presParOf" srcId="{92CC4FF9-2C7F-4EA6-AE7E-2BDD25EEFDC1}" destId="{6BC43A91-CFD8-451A-AFDD-926A0942F1E3}" srcOrd="14" destOrd="0" presId="urn:microsoft.com/office/officeart/2005/8/layout/radial6#1"/>
    <dgm:cxn modelId="{5945ADFF-CD3B-40BD-9D61-B7A92E2DE173}" type="presParOf" srcId="{92CC4FF9-2C7F-4EA6-AE7E-2BDD25EEFDC1}" destId="{D434AD86-AC18-43DB-B8A3-F472DD4986F0}" srcOrd="15" destOrd="0" presId="urn:microsoft.com/office/officeart/2005/8/layout/radial6#1"/>
    <dgm:cxn modelId="{CCC3C95F-504D-4924-BBBF-C3B506675127}" type="presParOf" srcId="{92CC4FF9-2C7F-4EA6-AE7E-2BDD25EEFDC1}" destId="{5B3DB381-5E48-4C94-81A2-1E20BB65CAA9}" srcOrd="16" destOrd="0" presId="urn:microsoft.com/office/officeart/2005/8/layout/radial6#1"/>
    <dgm:cxn modelId="{B7B40EC4-C3C5-4010-A466-E3B91B46A992}" type="presParOf" srcId="{92CC4FF9-2C7F-4EA6-AE7E-2BDD25EEFDC1}" destId="{2B157AAB-8E19-4B40-89D9-7533488761D0}" srcOrd="17" destOrd="0" presId="urn:microsoft.com/office/officeart/2005/8/layout/radial6#1"/>
    <dgm:cxn modelId="{8AD66132-A2BD-4698-8848-1DAA42141787}" type="presParOf" srcId="{92CC4FF9-2C7F-4EA6-AE7E-2BDD25EEFDC1}" destId="{E0DA9A65-1747-4B5D-AF79-563F1059D289}" srcOrd="18" destOrd="0" presId="urn:microsoft.com/office/officeart/2005/8/layout/radial6#1"/>
    <dgm:cxn modelId="{16FCAE64-3FAA-4940-8972-32C960517613}" type="presParOf" srcId="{92CC4FF9-2C7F-4EA6-AE7E-2BDD25EEFDC1}" destId="{51ED32BD-C85C-4BB0-B11A-CD63A01616F0}" srcOrd="19" destOrd="0" presId="urn:microsoft.com/office/officeart/2005/8/layout/radial6#1"/>
    <dgm:cxn modelId="{2D936CB9-0A46-4896-881B-7B74E7ED2F27}" type="presParOf" srcId="{92CC4FF9-2C7F-4EA6-AE7E-2BDD25EEFDC1}" destId="{ACC5093F-1707-469F-BD3A-8EFE424F356C}" srcOrd="20" destOrd="0" presId="urn:microsoft.com/office/officeart/2005/8/layout/radial6#1"/>
    <dgm:cxn modelId="{3899B785-255E-44B6-B702-D605C3C6780B}" type="presParOf" srcId="{92CC4FF9-2C7F-4EA6-AE7E-2BDD25EEFDC1}" destId="{E8148893-6C65-4769-8B92-F7F719A69D98}" srcOrd="21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9F8001-127E-44DA-AEE0-4758A1FB183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BBD32BC-A4F3-4B86-9B7C-1BB90E580EA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Arquitectura</a:t>
          </a:r>
        </a:p>
        <a:p>
          <a:endParaRPr lang="en-US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rquitectura Uso equiparable&#10; Uso Flexible&#10; Simple e intuitivo&#10; Información perceptible&#10; Tolerancia al error&#10; Poco esfuerzo físico&#10; Tamaño y espacio para acceso y us&#10;"/>
        </a:ext>
      </dgm:extLst>
    </dgm:pt>
    <dgm:pt modelId="{B160DD20-DF8E-4529-94AF-A53F00240DBB}" type="parTrans" cxnId="{527F8C0F-AB66-4B93-9840-751DEEAADA3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371F1-E2F7-4304-A259-F518BB874E9B}" type="sibTrans" cxnId="{527F8C0F-AB66-4B93-9840-751DEEAADA3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8A46E-4B97-4901-9E45-FFD6C12198F5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Uso equiparable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D00AAE-A73D-4879-A18D-03BAA303F05B}" type="parTrans" cxnId="{E304A253-DD0F-4399-87DF-757CC636C3A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CFD7A-BF7C-43D2-BF2B-84D917E6FEB4}" type="sibTrans" cxnId="{E304A253-DD0F-4399-87DF-757CC636C3A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1D344-F764-468E-8B2A-599D3E9281D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381921" y="2486993"/>
          <a:ext cx="2125835" cy="154574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Flexibilidad TIC</a:t>
          </a:r>
        </a:p>
        <a:p>
          <a:endParaRPr lang="en-US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7769681-479D-44FA-A2B9-44988E110877}" type="parTrans" cxnId="{4364CC83-0E16-446D-94FB-7B8DF9462C7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0DB5C-363A-4263-8FE7-EFCAAEEE10C6}" type="sibTrans" cxnId="{4364CC83-0E16-446D-94FB-7B8DF9462C7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DD3A4-432A-4DA9-9E46-740BA74F08C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381921" y="2486993"/>
          <a:ext cx="2125835" cy="154574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Conectividad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BAF65B-4BA0-40FA-A32A-B2572C9B48D0}" type="parTrans" cxnId="{DDB8BDC3-03FE-4350-931E-760B426949C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4C0DC-F85D-41F4-8FE9-E13533EC63BB}" type="sibTrans" cxnId="{DDB8BDC3-03FE-4350-931E-760B426949C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01CC5-2417-4376-BB80-08310F93955A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381921" y="2486993"/>
          <a:ext cx="2125835" cy="154574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Marcación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E946B01-1CFB-4F21-8638-BD3A69E4F5E5}" type="parTrans" cxnId="{CABE69F4-2094-48E5-9F31-224B8A80CAC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15FA3-3FAF-4D05-B930-135FFF560F7D}" type="sibTrans" cxnId="{CABE69F4-2094-48E5-9F31-224B8A80CAC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A0255-A32A-4CDA-98A2-531C641F1E0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6311443" y="2414171"/>
          <a:ext cx="2125835" cy="1642841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Redes neurales</a:t>
          </a:r>
        </a:p>
        <a:p>
          <a:endParaRPr lang="en-US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9F68AE-DB2B-458D-8213-73842E00C164}" type="parTrans" cxnId="{A0117434-75EE-44DF-BB76-0FB352BB588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8FF1B-8677-435B-BFEB-672488B4DEC1}" type="sibTrans" cxnId="{A0117434-75EE-44DF-BB76-0FB352BB588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C93DE-5869-45A7-8BE8-2123A9C1E8C1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6311443" y="2414171"/>
          <a:ext cx="2125835" cy="1642841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Conocimientos </a:t>
          </a:r>
          <a:r>
            <a:rPr lang="es-C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(Qué)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1F7CEE6-BD58-4841-A841-FB6989C5D964}" type="parTrans" cxnId="{C1FC0A9F-35E4-4FFC-8507-30C0EA8685B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7457C-D93B-4C20-B02D-3091F46B466B}" type="sibTrans" cxnId="{C1FC0A9F-35E4-4FFC-8507-30C0EA8685B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94559-00FE-4636-A2E7-348A6D4860F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381921" y="2486993"/>
          <a:ext cx="2125835" cy="154574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Versatilidad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EA64484-EF2F-4AD9-9CEB-F195A4337985}" type="parTrans" cxnId="{636BE642-4DB0-4FD7-B927-2445421A868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1B2F2-DECF-4A7A-BE6B-9D19BB8E3397}" type="sibTrans" cxnId="{636BE642-4DB0-4FD7-B927-2445421A868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31CB6-5A98-4F1D-A312-B8E19DB4078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381921" y="2486993"/>
          <a:ext cx="2125835" cy="154574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Transformación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3EBAD1-3840-409A-AE06-428746E7F81A}" type="parTrans" cxnId="{74E8F081-4CFB-4D26-AE2E-21A0C3CC375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63DF3-F1A9-4A51-BA5B-A4063BE34046}" type="sibTrans" cxnId="{74E8F081-4CFB-4D26-AE2E-21A0C3CC375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766B5-BF88-49CD-BE7B-FE387265A2B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6311443" y="2414171"/>
          <a:ext cx="2125835" cy="1642841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Estratégicas </a:t>
          </a:r>
          <a:r>
            <a:rPr lang="es-C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(Cómo)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11F1F7F-10CB-4983-8E70-47665D6E04F0}" type="parTrans" cxnId="{00E54956-820C-4DCC-BBEE-D5ED0D63467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44BF8-A6FC-4273-8E83-1E2B17F3A699}" type="sibTrans" cxnId="{00E54956-820C-4DCC-BBEE-D5ED0D63467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86667-C11D-4ABC-A2C1-26CF5BFFBD9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6311443" y="2414171"/>
          <a:ext cx="2125835" cy="1642841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Afectivas </a:t>
          </a:r>
          <a:r>
            <a:rPr lang="es-C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(Por qué)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17FE5E2-434B-4AE7-9176-C85F92E3ABF9}" type="parTrans" cxnId="{11EC5D97-C84D-4B7B-8F0D-FFD0AEBADC1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FB6C7-BF95-48DC-986C-03BF4A57EEB5}" type="sibTrans" cxnId="{11EC5D97-C84D-4B7B-8F0D-FFD0AEBADC1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D0574-DE9B-4F38-878F-BB52B2BE13D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9D3CF2-202F-4283-9266-BE3E89828E5E}" type="parTrans" cxnId="{106EA2A5-F0F2-4922-A866-5939B74AB771}">
      <dgm:prSet/>
      <dgm:spPr/>
      <dgm:t>
        <a:bodyPr/>
        <a:lstStyle/>
        <a:p>
          <a:endParaRPr lang="en-US" sz="1600"/>
        </a:p>
      </dgm:t>
    </dgm:pt>
    <dgm:pt modelId="{35C6E52A-3C4E-471E-8429-6356A55BFE60}" type="sibTrans" cxnId="{106EA2A5-F0F2-4922-A866-5939B74AB771}">
      <dgm:prSet/>
      <dgm:spPr/>
      <dgm:t>
        <a:bodyPr/>
        <a:lstStyle/>
        <a:p>
          <a:endParaRPr lang="en-US" sz="1600"/>
        </a:p>
      </dgm:t>
    </dgm:pt>
    <dgm:pt modelId="{6A2AA257-A0B1-481E-B4B4-9D7B03171A7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Uso flexible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851A4C-F344-4A38-AA61-B4DB2F0468B4}" type="parTrans" cxnId="{07F73F7B-14B2-49AA-8A9A-7C3EBFF5400C}">
      <dgm:prSet/>
      <dgm:spPr/>
      <dgm:t>
        <a:bodyPr/>
        <a:lstStyle/>
        <a:p>
          <a:endParaRPr lang="en-US" sz="1600"/>
        </a:p>
      </dgm:t>
    </dgm:pt>
    <dgm:pt modelId="{F040D23A-6A03-42B4-B9F9-B325D32EE7C0}" type="sibTrans" cxnId="{07F73F7B-14B2-49AA-8A9A-7C3EBFF5400C}">
      <dgm:prSet/>
      <dgm:spPr/>
      <dgm:t>
        <a:bodyPr/>
        <a:lstStyle/>
        <a:p>
          <a:endParaRPr lang="en-US" sz="1600"/>
        </a:p>
      </dgm:t>
    </dgm:pt>
    <dgm:pt modelId="{D91BE05A-8ACE-4BF4-B4FC-88C5C03CDFF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DEE6B5-6AC9-478C-8BDF-37E5B19CC654}" type="parTrans" cxnId="{A1ECF8D2-5C92-4639-89AA-E82AD4EEE0D3}">
      <dgm:prSet/>
      <dgm:spPr/>
      <dgm:t>
        <a:bodyPr/>
        <a:lstStyle/>
        <a:p>
          <a:endParaRPr lang="en-US" sz="1600"/>
        </a:p>
      </dgm:t>
    </dgm:pt>
    <dgm:pt modelId="{F07BA50A-AA44-496C-BD58-51A0F1A33889}" type="sibTrans" cxnId="{A1ECF8D2-5C92-4639-89AA-E82AD4EEE0D3}">
      <dgm:prSet/>
      <dgm:spPr/>
      <dgm:t>
        <a:bodyPr/>
        <a:lstStyle/>
        <a:p>
          <a:endParaRPr lang="en-US" sz="1600"/>
        </a:p>
      </dgm:t>
    </dgm:pt>
    <dgm:pt modelId="{7B5E2D9F-9E41-42FD-B775-6B984662BCC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Simple e intuitivo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AD7C6D-F7E5-4654-B669-7F0AA12451D1}" type="parTrans" cxnId="{B34CB19C-194F-4D3B-8371-5121C0E85304}">
      <dgm:prSet/>
      <dgm:spPr/>
      <dgm:t>
        <a:bodyPr/>
        <a:lstStyle/>
        <a:p>
          <a:endParaRPr lang="en-US" sz="1600"/>
        </a:p>
      </dgm:t>
    </dgm:pt>
    <dgm:pt modelId="{FF2773B8-42CD-4A98-AC58-67860AE09669}" type="sibTrans" cxnId="{B34CB19C-194F-4D3B-8371-5121C0E85304}">
      <dgm:prSet/>
      <dgm:spPr/>
      <dgm:t>
        <a:bodyPr/>
        <a:lstStyle/>
        <a:p>
          <a:endParaRPr lang="en-US" sz="1600"/>
        </a:p>
      </dgm:t>
    </dgm:pt>
    <dgm:pt modelId="{8BB53637-27C1-42C3-BBE2-24700B22CCA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Información perceptible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E3BF90-793D-46E8-B1B0-228A99DC2B0A}" type="parTrans" cxnId="{A17DDFC8-E1E3-4320-B222-C72D85CB4989}">
      <dgm:prSet/>
      <dgm:spPr/>
      <dgm:t>
        <a:bodyPr/>
        <a:lstStyle/>
        <a:p>
          <a:endParaRPr lang="en-US" sz="1600"/>
        </a:p>
      </dgm:t>
    </dgm:pt>
    <dgm:pt modelId="{4401C4D8-85B4-49B1-82C7-4F6D604E199F}" type="sibTrans" cxnId="{A17DDFC8-E1E3-4320-B222-C72D85CB4989}">
      <dgm:prSet/>
      <dgm:spPr/>
      <dgm:t>
        <a:bodyPr/>
        <a:lstStyle/>
        <a:p>
          <a:endParaRPr lang="en-US" sz="1600"/>
        </a:p>
      </dgm:t>
    </dgm:pt>
    <dgm:pt modelId="{E69BD556-B52D-4832-8B6A-6BC05076FE5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Tolerancia al error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F2E97A-4DA0-49DF-95A3-B09D899CCD65}" type="parTrans" cxnId="{E8B769FA-2F1D-4E33-BED2-4580AE3FA981}">
      <dgm:prSet/>
      <dgm:spPr/>
      <dgm:t>
        <a:bodyPr/>
        <a:lstStyle/>
        <a:p>
          <a:endParaRPr lang="en-US" sz="1600"/>
        </a:p>
      </dgm:t>
    </dgm:pt>
    <dgm:pt modelId="{B3E3FDD3-21BF-43D0-9959-63A3102C7E7F}" type="sibTrans" cxnId="{E8B769FA-2F1D-4E33-BED2-4580AE3FA981}">
      <dgm:prSet/>
      <dgm:spPr/>
      <dgm:t>
        <a:bodyPr/>
        <a:lstStyle/>
        <a:p>
          <a:endParaRPr lang="en-US" sz="1600"/>
        </a:p>
      </dgm:t>
    </dgm:pt>
    <dgm:pt modelId="{B40F9BBA-D5B2-489C-A74D-2F521E9F5AC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Poco esfuerzo físico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079DF0-0E47-4E55-9833-0BFD08855928}" type="parTrans" cxnId="{D8BC76CD-5497-42D3-BACC-ABA710280640}">
      <dgm:prSet/>
      <dgm:spPr/>
      <dgm:t>
        <a:bodyPr/>
        <a:lstStyle/>
        <a:p>
          <a:endParaRPr lang="en-US" sz="1600"/>
        </a:p>
      </dgm:t>
    </dgm:pt>
    <dgm:pt modelId="{EF8E421B-2B99-4740-8470-98C9205CDAC5}" type="sibTrans" cxnId="{D8BC76CD-5497-42D3-BACC-ABA710280640}">
      <dgm:prSet/>
      <dgm:spPr/>
      <dgm:t>
        <a:bodyPr/>
        <a:lstStyle/>
        <a:p>
          <a:endParaRPr lang="en-US" sz="1600"/>
        </a:p>
      </dgm:t>
    </dgm:pt>
    <dgm:pt modelId="{854B42D0-6008-49DF-A473-1FF2488CBBD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554418" y="1158207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es-C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y espacio para acceso y uso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01A9CA-05E2-4333-854E-AD45DD1FB5D7}" type="parTrans" cxnId="{ECBF410C-232D-4A55-B294-D9D1D75524CE}">
      <dgm:prSet/>
      <dgm:spPr/>
      <dgm:t>
        <a:bodyPr/>
        <a:lstStyle/>
        <a:p>
          <a:endParaRPr lang="en-US" sz="1600"/>
        </a:p>
      </dgm:t>
    </dgm:pt>
    <dgm:pt modelId="{3E501827-9BDA-4876-80FF-A5540640350A}" type="sibTrans" cxnId="{ECBF410C-232D-4A55-B294-D9D1D75524CE}">
      <dgm:prSet/>
      <dgm:spPr/>
      <dgm:t>
        <a:bodyPr/>
        <a:lstStyle/>
        <a:p>
          <a:endParaRPr lang="en-US" sz="1600"/>
        </a:p>
      </dgm:t>
    </dgm:pt>
    <dgm:pt modelId="{AE9B0C25-0E8E-4A68-B21E-E8432F5CE76F}" type="pres">
      <dgm:prSet presAssocID="{589F8001-127E-44DA-AEE0-4758A1FB1836}" presName="diagram" presStyleCnt="0">
        <dgm:presLayoutVars>
          <dgm:dir/>
        </dgm:presLayoutVars>
      </dgm:prSet>
      <dgm:spPr/>
    </dgm:pt>
    <dgm:pt modelId="{C331C7D4-3734-42A9-B07A-7BB15EC67875}" type="pres">
      <dgm:prSet presAssocID="{0BBD32BC-A4F3-4B86-9B7C-1BB90E580EA2}" presName="composite" presStyleCnt="0"/>
      <dgm:spPr/>
    </dgm:pt>
    <dgm:pt modelId="{43AB04F4-1AF2-4AD4-99D3-1BB088CA050D}" type="pres">
      <dgm:prSet presAssocID="{0BBD32BC-A4F3-4B86-9B7C-1BB90E580EA2}" presName="Image" presStyleLbl="bgShp" presStyleIdx="0" presStyleCnt="3" custLinFactNeighborX="3299" custLinFactNeighborY="-62071"/>
      <dgm:spPr>
        <a:xfrm>
          <a:off x="86143" y="0"/>
          <a:ext cx="2467018" cy="18231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/>
      </dgm:spPr>
    </dgm:pt>
    <dgm:pt modelId="{193AF84D-3A85-4C6F-B14A-2B9FBEE90E90}" type="pres">
      <dgm:prSet presAssocID="{0BBD32BC-A4F3-4B86-9B7C-1BB90E580EA2}" presName="Parent" presStyleLbl="node0" presStyleIdx="0" presStyleCnt="3" custScaleX="95201" custScaleY="649370" custLinFactNeighborY="90416">
        <dgm:presLayoutVars>
          <dgm:bulletEnabled val="1"/>
        </dgm:presLayoutVars>
      </dgm:prSet>
      <dgm:spPr/>
    </dgm:pt>
    <dgm:pt modelId="{E14A1304-EAC1-44F9-882C-BE95BEFBCE63}" type="pres">
      <dgm:prSet presAssocID="{E2D371F1-E2F7-4304-A259-F518BB874E9B}" presName="sibTrans" presStyleCnt="0"/>
      <dgm:spPr/>
    </dgm:pt>
    <dgm:pt modelId="{88021880-062C-475B-A49A-16D8A515F887}" type="pres">
      <dgm:prSet presAssocID="{B5E1D344-F764-468E-8B2A-599D3E9281D7}" presName="composite" presStyleCnt="0"/>
      <dgm:spPr/>
    </dgm:pt>
    <dgm:pt modelId="{B73858A9-5A10-453E-B13F-E79785F4B61C}" type="pres">
      <dgm:prSet presAssocID="{B5E1D344-F764-468E-8B2A-599D3E9281D7}" presName="Image" presStyleLbl="bgShp" presStyleIdx="1" presStyleCnt="3"/>
      <dgm:spPr>
        <a:xfrm>
          <a:off x="2883268" y="1511877"/>
          <a:ext cx="2467018" cy="182311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2000" r="-52000"/>
          </a:stretch>
        </a:blipFill>
        <a:ln>
          <a:noFill/>
        </a:ln>
        <a:effectLst/>
      </dgm:spPr>
    </dgm:pt>
    <dgm:pt modelId="{264A53C9-0D0E-42AC-A8E4-116BC6D65C70}" type="pres">
      <dgm:prSet presAssocID="{B5E1D344-F764-468E-8B2A-599D3E9281D7}" presName="Parent" presStyleLbl="node0" presStyleIdx="1" presStyleCnt="3" custScaleY="302569">
        <dgm:presLayoutVars>
          <dgm:bulletEnabled val="1"/>
        </dgm:presLayoutVars>
      </dgm:prSet>
      <dgm:spPr/>
    </dgm:pt>
    <dgm:pt modelId="{1651E961-4051-4FE4-AD0F-A1272A65F65B}" type="pres">
      <dgm:prSet presAssocID="{D980DB5C-363A-4263-8FE7-EFCAAEEE10C6}" presName="sibTrans" presStyleCnt="0"/>
      <dgm:spPr/>
    </dgm:pt>
    <dgm:pt modelId="{A245CAF7-2173-45BC-9C74-BFE9060C8FC3}" type="pres">
      <dgm:prSet presAssocID="{4FFA0255-A32A-4CDA-98A2-531C641F1E03}" presName="composite" presStyleCnt="0"/>
      <dgm:spPr/>
    </dgm:pt>
    <dgm:pt modelId="{969D6B51-1A82-4F1A-B9D9-DD3EFF4D45EC}" type="pres">
      <dgm:prSet presAssocID="{4FFA0255-A32A-4CDA-98A2-531C641F1E03}" presName="Image" presStyleLbl="bgShp" presStyleIdx="2" presStyleCnt="3"/>
      <dgm:spPr>
        <a:xfrm>
          <a:off x="5812791" y="1487603"/>
          <a:ext cx="2467018" cy="182311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</dgm:spPr>
    </dgm:pt>
    <dgm:pt modelId="{8681DF6B-3906-448A-A558-C4B89E5D79B5}" type="pres">
      <dgm:prSet presAssocID="{4FFA0255-A32A-4CDA-98A2-531C641F1E03}" presName="Parent" presStyleLbl="node0" presStyleIdx="2" presStyleCnt="3" custScaleY="321575">
        <dgm:presLayoutVars>
          <dgm:bulletEnabled val="1"/>
        </dgm:presLayoutVars>
      </dgm:prSet>
      <dgm:spPr/>
    </dgm:pt>
  </dgm:ptLst>
  <dgm:cxnLst>
    <dgm:cxn modelId="{71783103-168D-4683-861D-921016169F57}" type="presOf" srcId="{A96DD3A4-432A-4DA9-9E46-740BA74F08C0}" destId="{264A53C9-0D0E-42AC-A8E4-116BC6D65C70}" srcOrd="0" destOrd="1" presId="urn:microsoft.com/office/officeart/2008/layout/BendingPictureCaption"/>
    <dgm:cxn modelId="{BD6B1D0B-EF38-4F85-BFB4-38CE7B0F8D45}" type="presOf" srcId="{7B5E2D9F-9E41-42FD-B775-6B984662BCCD}" destId="{193AF84D-3A85-4C6F-B14A-2B9FBEE90E90}" srcOrd="0" destOrd="3" presId="urn:microsoft.com/office/officeart/2008/layout/BendingPictureCaption"/>
    <dgm:cxn modelId="{330FEA0B-33F2-49A4-BA91-4435117A26EC}" type="presOf" srcId="{B5E1D344-F764-468E-8B2A-599D3E9281D7}" destId="{264A53C9-0D0E-42AC-A8E4-116BC6D65C70}" srcOrd="0" destOrd="0" presId="urn:microsoft.com/office/officeart/2008/layout/BendingPictureCaption"/>
    <dgm:cxn modelId="{ECBF410C-232D-4A55-B294-D9D1D75524CE}" srcId="{0BBD32BC-A4F3-4B86-9B7C-1BB90E580EA2}" destId="{854B42D0-6008-49DF-A473-1FF2488CBBD3}" srcOrd="6" destOrd="0" parTransId="{E901A9CA-05E2-4333-854E-AD45DD1FB5D7}" sibTransId="{3E501827-9BDA-4876-80FF-A5540640350A}"/>
    <dgm:cxn modelId="{527F8C0F-AB66-4B93-9840-751DEEAADA3C}" srcId="{589F8001-127E-44DA-AEE0-4758A1FB1836}" destId="{0BBD32BC-A4F3-4B86-9B7C-1BB90E580EA2}" srcOrd="0" destOrd="0" parTransId="{B160DD20-DF8E-4529-94AF-A53F00240DBB}" sibTransId="{E2D371F1-E2F7-4304-A259-F518BB874E9B}"/>
    <dgm:cxn modelId="{A0117434-75EE-44DF-BB76-0FB352BB5883}" srcId="{589F8001-127E-44DA-AEE0-4758A1FB1836}" destId="{4FFA0255-A32A-4CDA-98A2-531C641F1E03}" srcOrd="2" destOrd="0" parTransId="{BF9F68AE-DB2B-458D-8213-73842E00C164}" sibTransId="{C048FF1B-8677-435B-BFEB-672488B4DEC1}"/>
    <dgm:cxn modelId="{2B9AF739-50F3-4B45-8ED5-0621E62A9491}" type="presOf" srcId="{854B42D0-6008-49DF-A473-1FF2488CBBD3}" destId="{193AF84D-3A85-4C6F-B14A-2B9FBEE90E90}" srcOrd="0" destOrd="7" presId="urn:microsoft.com/office/officeart/2008/layout/BendingPictureCaption"/>
    <dgm:cxn modelId="{FD4C883A-02BE-441D-80F3-5BFD6D5A8DB4}" type="presOf" srcId="{5A631CB6-5A98-4F1D-A312-B8E19DB4078F}" destId="{264A53C9-0D0E-42AC-A8E4-116BC6D65C70}" srcOrd="0" destOrd="4" presId="urn:microsoft.com/office/officeart/2008/layout/BendingPictureCaption"/>
    <dgm:cxn modelId="{636BE642-4DB0-4FD7-B927-2445421A8680}" srcId="{B5E1D344-F764-468E-8B2A-599D3E9281D7}" destId="{06094559-00FE-4636-A2E7-348A6D4860F8}" srcOrd="2" destOrd="0" parTransId="{EEA64484-EF2F-4AD9-9CEB-F195A4337985}" sibTransId="{4E41B2F2-DECF-4A7A-BE6B-9D19BB8E3397}"/>
    <dgm:cxn modelId="{06E69163-47BD-4A1C-BC73-D49135C8936F}" type="presOf" srcId="{8BB53637-27C1-42C3-BBE2-24700B22CCA0}" destId="{193AF84D-3A85-4C6F-B14A-2B9FBEE90E90}" srcOrd="0" destOrd="4" presId="urn:microsoft.com/office/officeart/2008/layout/BendingPictureCaption"/>
    <dgm:cxn modelId="{58DB5445-E979-4892-BF78-02410A623693}" type="presOf" srcId="{589F8001-127E-44DA-AEE0-4758A1FB1836}" destId="{AE9B0C25-0E8E-4A68-B21E-E8432F5CE76F}" srcOrd="0" destOrd="0" presId="urn:microsoft.com/office/officeart/2008/layout/BendingPictureCaption"/>
    <dgm:cxn modelId="{D1126D6B-7C22-4497-A343-516E9286FFE1}" type="presOf" srcId="{4FFA0255-A32A-4CDA-98A2-531C641F1E03}" destId="{8681DF6B-3906-448A-A558-C4B89E5D79B5}" srcOrd="0" destOrd="0" presId="urn:microsoft.com/office/officeart/2008/layout/BendingPictureCaption"/>
    <dgm:cxn modelId="{E304A253-DD0F-4399-87DF-757CC636C3AB}" srcId="{0BBD32BC-A4F3-4B86-9B7C-1BB90E580EA2}" destId="{D328A46E-4B97-4901-9E45-FFD6C12198F5}" srcOrd="0" destOrd="0" parTransId="{81D00AAE-A73D-4879-A18D-03BAA303F05B}" sibTransId="{FF9CFD7A-BF7C-43D2-BF2B-84D917E6FEB4}"/>
    <dgm:cxn modelId="{00E54956-820C-4DCC-BBEE-D5ED0D63467F}" srcId="{4FFA0255-A32A-4CDA-98A2-531C641F1E03}" destId="{C13766B5-BF88-49CD-BE7B-FE387265A2B2}" srcOrd="1" destOrd="0" parTransId="{311F1F7F-10CB-4983-8E70-47665D6E04F0}" sibTransId="{3A044BF8-A6FC-4273-8E83-1E2B17F3A699}"/>
    <dgm:cxn modelId="{AAA34778-8F54-467E-8D96-B5E575AD3AF3}" type="presOf" srcId="{0BBD32BC-A4F3-4B86-9B7C-1BB90E580EA2}" destId="{193AF84D-3A85-4C6F-B14A-2B9FBEE90E90}" srcOrd="0" destOrd="0" presId="urn:microsoft.com/office/officeart/2008/layout/BendingPictureCaption"/>
    <dgm:cxn modelId="{07F73F7B-14B2-49AA-8A9A-7C3EBFF5400C}" srcId="{0BBD32BC-A4F3-4B86-9B7C-1BB90E580EA2}" destId="{6A2AA257-A0B1-481E-B4B4-9D7B03171A73}" srcOrd="1" destOrd="0" parTransId="{05851A4C-F344-4A38-AA61-B4DB2F0468B4}" sibTransId="{F040D23A-6A03-42B4-B9F9-B325D32EE7C0}"/>
    <dgm:cxn modelId="{ED63977D-66D2-41BA-8909-0AA1D45B3AE1}" type="presOf" srcId="{395C93DE-5869-45A7-8BE8-2123A9C1E8C1}" destId="{8681DF6B-3906-448A-A558-C4B89E5D79B5}" srcOrd="0" destOrd="1" presId="urn:microsoft.com/office/officeart/2008/layout/BendingPictureCaption"/>
    <dgm:cxn modelId="{DAEAB780-231E-4B61-841C-2068DCB17D91}" type="presOf" srcId="{C13766B5-BF88-49CD-BE7B-FE387265A2B2}" destId="{8681DF6B-3906-448A-A558-C4B89E5D79B5}" srcOrd="0" destOrd="2" presId="urn:microsoft.com/office/officeart/2008/layout/BendingPictureCaption"/>
    <dgm:cxn modelId="{74E8F081-4CFB-4D26-AE2E-21A0C3CC3750}" srcId="{B5E1D344-F764-468E-8B2A-599D3E9281D7}" destId="{5A631CB6-5A98-4F1D-A312-B8E19DB4078F}" srcOrd="3" destOrd="0" parTransId="{213EBAD1-3840-409A-AE06-428746E7F81A}" sibTransId="{C3463DF3-F1A9-4A51-BA5B-A4063BE34046}"/>
    <dgm:cxn modelId="{4364CC83-0E16-446D-94FB-7B8DF9462C78}" srcId="{589F8001-127E-44DA-AEE0-4758A1FB1836}" destId="{B5E1D344-F764-468E-8B2A-599D3E9281D7}" srcOrd="1" destOrd="0" parTransId="{A7769681-479D-44FA-A2B9-44988E110877}" sibTransId="{D980DB5C-363A-4263-8FE7-EFCAAEEE10C6}"/>
    <dgm:cxn modelId="{A420B18B-FDAA-48EF-8359-6BDA1935D9D5}" type="presOf" srcId="{06094559-00FE-4636-A2E7-348A6D4860F8}" destId="{264A53C9-0D0E-42AC-A8E4-116BC6D65C70}" srcOrd="0" destOrd="3" presId="urn:microsoft.com/office/officeart/2008/layout/BendingPictureCaption"/>
    <dgm:cxn modelId="{BA967A91-46DD-4082-8007-519AEBD2CF5B}" type="presOf" srcId="{D91BE05A-8ACE-4BF4-B4FC-88C5C03CDFFD}" destId="{193AF84D-3A85-4C6F-B14A-2B9FBEE90E90}" srcOrd="0" destOrd="8" presId="urn:microsoft.com/office/officeart/2008/layout/BendingPictureCaption"/>
    <dgm:cxn modelId="{11EC5D97-C84D-4B7B-8F0D-FFD0AEBADC11}" srcId="{4FFA0255-A32A-4CDA-98A2-531C641F1E03}" destId="{34B86667-C11D-4ABC-A2C1-26CF5BFFBD9B}" srcOrd="2" destOrd="0" parTransId="{D17FE5E2-434B-4AE7-9176-C85F92E3ABF9}" sibTransId="{216FB6C7-BF95-48DC-986C-03BF4A57EEB5}"/>
    <dgm:cxn modelId="{B34CB19C-194F-4D3B-8371-5121C0E85304}" srcId="{0BBD32BC-A4F3-4B86-9B7C-1BB90E580EA2}" destId="{7B5E2D9F-9E41-42FD-B775-6B984662BCCD}" srcOrd="2" destOrd="0" parTransId="{FDAD7C6D-F7E5-4654-B669-7F0AA12451D1}" sibTransId="{FF2773B8-42CD-4A98-AC58-67860AE09669}"/>
    <dgm:cxn modelId="{C1FC0A9F-35E4-4FFC-8507-30C0EA8685B2}" srcId="{4FFA0255-A32A-4CDA-98A2-531C641F1E03}" destId="{395C93DE-5869-45A7-8BE8-2123A9C1E8C1}" srcOrd="0" destOrd="0" parTransId="{51F7CEE6-BD58-4841-A841-FB6989C5D964}" sibTransId="{3A77457C-D93B-4C20-B02D-3091F46B466B}"/>
    <dgm:cxn modelId="{106EA2A5-F0F2-4922-A866-5939B74AB771}" srcId="{0BBD32BC-A4F3-4B86-9B7C-1BB90E580EA2}" destId="{9ECD0574-DE9B-4F38-878F-BB52B2BE13D7}" srcOrd="8" destOrd="0" parTransId="{F49D3CF2-202F-4283-9266-BE3E89828E5E}" sibTransId="{35C6E52A-3C4E-471E-8429-6356A55BFE60}"/>
    <dgm:cxn modelId="{53FBC2BA-11FA-4EA2-B075-2813754DE7E5}" type="presOf" srcId="{6A2AA257-A0B1-481E-B4B4-9D7B03171A73}" destId="{193AF84D-3A85-4C6F-B14A-2B9FBEE90E90}" srcOrd="0" destOrd="2" presId="urn:microsoft.com/office/officeart/2008/layout/BendingPictureCaption"/>
    <dgm:cxn modelId="{26001FBB-B296-4232-8889-AAAC626AAA5E}" type="presOf" srcId="{E69BD556-B52D-4832-8B6A-6BC05076FE56}" destId="{193AF84D-3A85-4C6F-B14A-2B9FBEE90E90}" srcOrd="0" destOrd="5" presId="urn:microsoft.com/office/officeart/2008/layout/BendingPictureCaption"/>
    <dgm:cxn modelId="{D51578BE-EE3C-4D5C-906B-05D336F57A01}" type="presOf" srcId="{34B86667-C11D-4ABC-A2C1-26CF5BFFBD9B}" destId="{8681DF6B-3906-448A-A558-C4B89E5D79B5}" srcOrd="0" destOrd="3" presId="urn:microsoft.com/office/officeart/2008/layout/BendingPictureCaption"/>
    <dgm:cxn modelId="{DDB8BDC3-03FE-4350-931E-760B426949C3}" srcId="{B5E1D344-F764-468E-8B2A-599D3E9281D7}" destId="{A96DD3A4-432A-4DA9-9E46-740BA74F08C0}" srcOrd="0" destOrd="0" parTransId="{18BAF65B-4BA0-40FA-A32A-B2572C9B48D0}" sibTransId="{F844C0DC-F85D-41F4-8FE9-E13533EC63BB}"/>
    <dgm:cxn modelId="{A17DDFC8-E1E3-4320-B222-C72D85CB4989}" srcId="{0BBD32BC-A4F3-4B86-9B7C-1BB90E580EA2}" destId="{8BB53637-27C1-42C3-BBE2-24700B22CCA0}" srcOrd="3" destOrd="0" parTransId="{8EE3BF90-793D-46E8-B1B0-228A99DC2B0A}" sibTransId="{4401C4D8-85B4-49B1-82C7-4F6D604E199F}"/>
    <dgm:cxn modelId="{EBD942CA-1469-4175-9BA9-0976CBD10B39}" type="presOf" srcId="{B40F9BBA-D5B2-489C-A74D-2F521E9F5AC0}" destId="{193AF84D-3A85-4C6F-B14A-2B9FBEE90E90}" srcOrd="0" destOrd="6" presId="urn:microsoft.com/office/officeart/2008/layout/BendingPictureCaption"/>
    <dgm:cxn modelId="{D8BC76CD-5497-42D3-BACC-ABA710280640}" srcId="{0BBD32BC-A4F3-4B86-9B7C-1BB90E580EA2}" destId="{B40F9BBA-D5B2-489C-A74D-2F521E9F5AC0}" srcOrd="5" destOrd="0" parTransId="{F8079DF0-0E47-4E55-9833-0BFD08855928}" sibTransId="{EF8E421B-2B99-4740-8470-98C9205CDAC5}"/>
    <dgm:cxn modelId="{A1ECF8D2-5C92-4639-89AA-E82AD4EEE0D3}" srcId="{0BBD32BC-A4F3-4B86-9B7C-1BB90E580EA2}" destId="{D91BE05A-8ACE-4BF4-B4FC-88C5C03CDFFD}" srcOrd="7" destOrd="0" parTransId="{B4DEE6B5-6AC9-478C-8BDF-37E5B19CC654}" sibTransId="{F07BA50A-AA44-496C-BD58-51A0F1A33889}"/>
    <dgm:cxn modelId="{7723A0E3-E6F2-44C7-AC99-F2CF1ADD9E52}" type="presOf" srcId="{D328A46E-4B97-4901-9E45-FFD6C12198F5}" destId="{193AF84D-3A85-4C6F-B14A-2B9FBEE90E90}" srcOrd="0" destOrd="1" presId="urn:microsoft.com/office/officeart/2008/layout/BendingPictureCaption"/>
    <dgm:cxn modelId="{CABE69F4-2094-48E5-9F31-224B8A80CAC1}" srcId="{B5E1D344-F764-468E-8B2A-599D3E9281D7}" destId="{F3201CC5-2417-4376-BB80-08310F93955A}" srcOrd="1" destOrd="0" parTransId="{AE946B01-1CFB-4F21-8638-BD3A69E4F5E5}" sibTransId="{86A15FA3-3FAF-4D05-B930-135FFF560F7D}"/>
    <dgm:cxn modelId="{13B545F5-77CF-431C-A607-55BD60CE3E19}" type="presOf" srcId="{F3201CC5-2417-4376-BB80-08310F93955A}" destId="{264A53C9-0D0E-42AC-A8E4-116BC6D65C70}" srcOrd="0" destOrd="2" presId="urn:microsoft.com/office/officeart/2008/layout/BendingPictureCaption"/>
    <dgm:cxn modelId="{B3710BFA-7206-4F88-B9A5-0E8A1C1997F1}" type="presOf" srcId="{9ECD0574-DE9B-4F38-878F-BB52B2BE13D7}" destId="{193AF84D-3A85-4C6F-B14A-2B9FBEE90E90}" srcOrd="0" destOrd="9" presId="urn:microsoft.com/office/officeart/2008/layout/BendingPictureCaption"/>
    <dgm:cxn modelId="{E8B769FA-2F1D-4E33-BED2-4580AE3FA981}" srcId="{0BBD32BC-A4F3-4B86-9B7C-1BB90E580EA2}" destId="{E69BD556-B52D-4832-8B6A-6BC05076FE56}" srcOrd="4" destOrd="0" parTransId="{87F2E97A-4DA0-49DF-95A3-B09D899CCD65}" sibTransId="{B3E3FDD3-21BF-43D0-9959-63A3102C7E7F}"/>
    <dgm:cxn modelId="{423CEF96-A714-4353-8291-C654FE0DC583}" type="presParOf" srcId="{AE9B0C25-0E8E-4A68-B21E-E8432F5CE76F}" destId="{C331C7D4-3734-42A9-B07A-7BB15EC67875}" srcOrd="0" destOrd="0" presId="urn:microsoft.com/office/officeart/2008/layout/BendingPictureCaption"/>
    <dgm:cxn modelId="{4D18FE8D-2844-4E25-BD16-7CDA5E89D2B2}" type="presParOf" srcId="{C331C7D4-3734-42A9-B07A-7BB15EC67875}" destId="{43AB04F4-1AF2-4AD4-99D3-1BB088CA050D}" srcOrd="0" destOrd="0" presId="urn:microsoft.com/office/officeart/2008/layout/BendingPictureCaption"/>
    <dgm:cxn modelId="{E6599115-DB2D-4BDB-A742-E6EF87E68AD0}" type="presParOf" srcId="{C331C7D4-3734-42A9-B07A-7BB15EC67875}" destId="{193AF84D-3A85-4C6F-B14A-2B9FBEE90E90}" srcOrd="1" destOrd="0" presId="urn:microsoft.com/office/officeart/2008/layout/BendingPictureCaption"/>
    <dgm:cxn modelId="{0FCC420D-74E8-4D00-8C83-34B49E3F2D87}" type="presParOf" srcId="{AE9B0C25-0E8E-4A68-B21E-E8432F5CE76F}" destId="{E14A1304-EAC1-44F9-882C-BE95BEFBCE63}" srcOrd="1" destOrd="0" presId="urn:microsoft.com/office/officeart/2008/layout/BendingPictureCaption"/>
    <dgm:cxn modelId="{BE15F496-EE98-464F-9622-0677C71D7DBA}" type="presParOf" srcId="{AE9B0C25-0E8E-4A68-B21E-E8432F5CE76F}" destId="{88021880-062C-475B-A49A-16D8A515F887}" srcOrd="2" destOrd="0" presId="urn:microsoft.com/office/officeart/2008/layout/BendingPictureCaption"/>
    <dgm:cxn modelId="{3818CE25-CFFB-482D-AA6C-9704FE99642E}" type="presParOf" srcId="{88021880-062C-475B-A49A-16D8A515F887}" destId="{B73858A9-5A10-453E-B13F-E79785F4B61C}" srcOrd="0" destOrd="0" presId="urn:microsoft.com/office/officeart/2008/layout/BendingPictureCaption"/>
    <dgm:cxn modelId="{8ED97BFF-4824-4445-8BE1-5EF10DD6863A}" type="presParOf" srcId="{88021880-062C-475B-A49A-16D8A515F887}" destId="{264A53C9-0D0E-42AC-A8E4-116BC6D65C70}" srcOrd="1" destOrd="0" presId="urn:microsoft.com/office/officeart/2008/layout/BendingPictureCaption"/>
    <dgm:cxn modelId="{7F36E46C-53AD-49E8-BCDF-B47E8F113C52}" type="presParOf" srcId="{AE9B0C25-0E8E-4A68-B21E-E8432F5CE76F}" destId="{1651E961-4051-4FE4-AD0F-A1272A65F65B}" srcOrd="3" destOrd="0" presId="urn:microsoft.com/office/officeart/2008/layout/BendingPictureCaption"/>
    <dgm:cxn modelId="{23C3EFB5-C265-4E2F-B7AC-52CAFE08F327}" type="presParOf" srcId="{AE9B0C25-0E8E-4A68-B21E-E8432F5CE76F}" destId="{A245CAF7-2173-45BC-9C74-BFE9060C8FC3}" srcOrd="4" destOrd="0" presId="urn:microsoft.com/office/officeart/2008/layout/BendingPictureCaption"/>
    <dgm:cxn modelId="{3E7CEAEA-DD7D-4985-9676-D965414AE300}" type="presParOf" srcId="{A245CAF7-2173-45BC-9C74-BFE9060C8FC3}" destId="{969D6B51-1A82-4F1A-B9D9-DD3EFF4D45EC}" srcOrd="0" destOrd="0" presId="urn:microsoft.com/office/officeart/2008/layout/BendingPictureCaption"/>
    <dgm:cxn modelId="{A0AD28C3-DAED-4D8D-83B2-A3F21AC445D7}" type="presParOf" srcId="{A245CAF7-2173-45BC-9C74-BFE9060C8FC3}" destId="{8681DF6B-3906-448A-A558-C4B89E5D79B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EBE6BD-B37D-764B-BA47-E0DB311E94ED}" type="doc">
      <dgm:prSet loTypeId="urn:microsoft.com/office/officeart/2005/8/layout/cycle3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E1333389-AAA3-024D-94C6-B2BDFFE8630F}">
      <dgm:prSet phldrT="[Texto]" custT="1"/>
      <dgm:spPr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s-ES" sz="20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Durante todo el </a:t>
          </a:r>
          <a:r>
            <a:rPr lang="es-ES" sz="2000" b="1" kern="1200" dirty="0">
              <a:solidFill>
                <a:prstClr val="black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proceso</a:t>
          </a:r>
        </a:p>
      </dgm:t>
    </dgm:pt>
    <dgm:pt modelId="{514A7470-55D3-9A4D-9B56-12C2941B358D}" type="parTrans" cxnId="{92498098-895D-B348-974E-06529145FC52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B7787D07-7C5D-CD41-92F0-508BAC10A501}" type="sibTrans" cxnId="{92498098-895D-B348-974E-06529145FC5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D55FD586-31D1-C04F-B286-817D2125D11B}">
      <dgm:prSet phldrT="[Texto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Motivación</a:t>
          </a:r>
        </a:p>
      </dgm:t>
    </dgm:pt>
    <dgm:pt modelId="{1FA35D98-F2B1-6C49-90E6-FA68591926AB}" type="parTrans" cxnId="{19CCF7E5-B90E-364C-AB8A-3E61FDDFB946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FC8FF30D-EAC5-0145-AA01-0B24432BAB70}" type="sibTrans" cxnId="{19CCF7E5-B90E-364C-AB8A-3E61FDDFB946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BF4344D0-9F79-F240-8C87-D9D0F2051EAA}">
      <dgm:prSet phldrT="[Texto]" custT="1"/>
      <dgm:spPr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s-ES" sz="24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Reto </a:t>
          </a:r>
        </a:p>
        <a:p>
          <a:r>
            <a:rPr lang="es-ES" sz="2400" b="1" kern="1200" dirty="0">
              <a:solidFill>
                <a:prstClr val="black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Éxito</a:t>
          </a:r>
        </a:p>
      </dgm:t>
    </dgm:pt>
    <dgm:pt modelId="{9EE8F981-F584-8A42-963C-5CC6C8C172AB}" type="parTrans" cxnId="{57A8D48C-931B-014B-91EF-AD3896BBB663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7D2065C4-FF82-6D42-84A4-BAC2CFE9E9DB}" type="sibTrans" cxnId="{57A8D48C-931B-014B-91EF-AD3896BBB663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CCFF49FF-5533-4D42-867A-284579A0D802}">
      <dgm:prSet phldrT="[Texto]" custT="1"/>
      <dgm:spPr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black"/>
              </a:solidFill>
              <a:effectLst/>
              <a:latin typeface="Century Gothic" panose="020B0502020202020204" pitchFamily="34" charset="0"/>
              <a:ea typeface="+mn-ea"/>
              <a:cs typeface="+mn-cs"/>
            </a:rPr>
            <a:t>Auto análisis</a:t>
          </a:r>
        </a:p>
      </dgm:t>
    </dgm:pt>
    <dgm:pt modelId="{F29F9A8B-7156-D748-8912-9F952B3CB161}" type="parTrans" cxnId="{93CA6E29-3E55-7B45-A7BD-E327B7384BDA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B98A7234-3C4E-8447-B6E1-FF03F3A6AAE8}" type="sibTrans" cxnId="{93CA6E29-3E55-7B45-A7BD-E327B7384BDA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7DCBB2AF-5F38-404D-880E-DE573FC1C288}">
      <dgm:prSet phldrT="[Texto]"/>
      <dgm:spPr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s-ES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Auto confianza</a:t>
          </a:r>
        </a:p>
      </dgm:t>
    </dgm:pt>
    <dgm:pt modelId="{89EC3D2C-9B23-ED46-8CF7-336E3BA3A218}" type="parTrans" cxnId="{064A87EE-3955-704E-BF70-7B6E50904096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CA5EB656-AAFB-714B-B577-02F692626D6C}" type="sibTrans" cxnId="{064A87EE-3955-704E-BF70-7B6E50904096}">
      <dgm:prSet/>
      <dgm:spPr/>
      <dgm:t>
        <a:bodyPr/>
        <a:lstStyle/>
        <a:p>
          <a:endParaRPr lang="es-ES" b="1">
            <a:solidFill>
              <a:schemeClr val="tx1"/>
            </a:solidFill>
            <a:effectLst/>
          </a:endParaRPr>
        </a:p>
      </dgm:t>
    </dgm:pt>
    <dgm:pt modelId="{3245CA44-FC12-9A45-8557-C4F700DE1EDE}" type="pres">
      <dgm:prSet presAssocID="{CCEBE6BD-B37D-764B-BA47-E0DB311E94ED}" presName="Name0" presStyleCnt="0">
        <dgm:presLayoutVars>
          <dgm:dir/>
          <dgm:resizeHandles val="exact"/>
        </dgm:presLayoutVars>
      </dgm:prSet>
      <dgm:spPr/>
    </dgm:pt>
    <dgm:pt modelId="{6163CE9F-F01C-484C-A2A0-34B236F46504}" type="pres">
      <dgm:prSet presAssocID="{CCEBE6BD-B37D-764B-BA47-E0DB311E94ED}" presName="cycle" presStyleCnt="0"/>
      <dgm:spPr/>
    </dgm:pt>
    <dgm:pt modelId="{FFE7E01C-06BC-1B44-AAF6-DB9303C3CC9E}" type="pres">
      <dgm:prSet presAssocID="{E1333389-AAA3-024D-94C6-B2BDFFE8630F}" presName="nodeFirstNode" presStyleLbl="node1" presStyleIdx="0" presStyleCnt="5">
        <dgm:presLayoutVars>
          <dgm:bulletEnabled val="1"/>
        </dgm:presLayoutVars>
      </dgm:prSet>
      <dgm:spPr>
        <a:xfrm>
          <a:off x="1508460" y="214122"/>
          <a:ext cx="1670980" cy="835490"/>
        </a:xfrm>
        <a:prstGeom prst="roundRect">
          <a:avLst/>
        </a:prstGeom>
      </dgm:spPr>
    </dgm:pt>
    <dgm:pt modelId="{C54659A7-42F7-944F-984E-3FC873A96DF6}" type="pres">
      <dgm:prSet presAssocID="{B7787D07-7C5D-CD41-92F0-508BAC10A501}" presName="sibTransFirstNode" presStyleLbl="bgShp" presStyleIdx="0" presStyleCnt="1"/>
      <dgm:spPr/>
    </dgm:pt>
    <dgm:pt modelId="{16C5B14A-34B6-4E4E-AD86-634F27A89072}" type="pres">
      <dgm:prSet presAssocID="{D55FD586-31D1-C04F-B286-817D2125D11B}" presName="nodeFollowingNodes" presStyleLbl="node1" presStyleIdx="1" presStyleCnt="5" custScaleX="115150" custRadScaleRad="100737" custRadScaleInc="-1923">
        <dgm:presLayoutVars>
          <dgm:bulletEnabled val="1"/>
        </dgm:presLayoutVars>
      </dgm:prSet>
      <dgm:spPr/>
    </dgm:pt>
    <dgm:pt modelId="{3EDFAB3A-DB7B-DB48-8014-A1575D57EA4A}" type="pres">
      <dgm:prSet presAssocID="{BF4344D0-9F79-F240-8C87-D9D0F2051EAA}" presName="nodeFollowingNodes" presStyleLbl="node1" presStyleIdx="2" presStyleCnt="5" custRadScaleRad="93641" custRadScaleInc="-5607">
        <dgm:presLayoutVars>
          <dgm:bulletEnabled val="1"/>
        </dgm:presLayoutVars>
      </dgm:prSet>
      <dgm:spPr>
        <a:xfrm>
          <a:off x="2440207" y="3081745"/>
          <a:ext cx="1670980" cy="835490"/>
        </a:xfrm>
        <a:prstGeom prst="roundRect">
          <a:avLst/>
        </a:prstGeom>
      </dgm:spPr>
    </dgm:pt>
    <dgm:pt modelId="{588BB123-6ED7-5949-9E81-3B421DEFC219}" type="pres">
      <dgm:prSet presAssocID="{CCFF49FF-5533-4D42-867A-284579A0D802}" presName="nodeFollowingNodes" presStyleLbl="node1" presStyleIdx="3" presStyleCnt="5">
        <dgm:presLayoutVars>
          <dgm:bulletEnabled val="1"/>
        </dgm:presLayoutVars>
      </dgm:prSet>
      <dgm:spPr>
        <a:xfrm>
          <a:off x="576713" y="3081745"/>
          <a:ext cx="1670980" cy="835490"/>
        </a:xfrm>
        <a:prstGeom prst="roundRect">
          <a:avLst/>
        </a:prstGeom>
      </dgm:spPr>
    </dgm:pt>
    <dgm:pt modelId="{504043E1-4502-E54E-9BE5-BA0C88E65C7C}" type="pres">
      <dgm:prSet presAssocID="{7DCBB2AF-5F38-404D-880E-DE573FC1C288}" presName="nodeFollowingNodes" presStyleLbl="node1" presStyleIdx="4" presStyleCnt="5" custRadScaleRad="96127" custRadScaleInc="-244">
        <dgm:presLayoutVars>
          <dgm:bulletEnabled val="1"/>
        </dgm:presLayoutVars>
      </dgm:prSet>
      <dgm:spPr>
        <a:xfrm>
          <a:off x="861" y="1309456"/>
          <a:ext cx="1670980" cy="835490"/>
        </a:xfrm>
        <a:prstGeom prst="roundRect">
          <a:avLst/>
        </a:prstGeom>
      </dgm:spPr>
    </dgm:pt>
  </dgm:ptLst>
  <dgm:cxnLst>
    <dgm:cxn modelId="{93CA6E29-3E55-7B45-A7BD-E327B7384BDA}" srcId="{CCEBE6BD-B37D-764B-BA47-E0DB311E94ED}" destId="{CCFF49FF-5533-4D42-867A-284579A0D802}" srcOrd="3" destOrd="0" parTransId="{F29F9A8B-7156-D748-8912-9F952B3CB161}" sibTransId="{B98A7234-3C4E-8447-B6E1-FF03F3A6AAE8}"/>
    <dgm:cxn modelId="{FDEA4435-5EE4-4C1F-9FF9-4B798F6AAEDB}" type="presOf" srcId="{CCEBE6BD-B37D-764B-BA47-E0DB311E94ED}" destId="{3245CA44-FC12-9A45-8557-C4F700DE1EDE}" srcOrd="0" destOrd="0" presId="urn:microsoft.com/office/officeart/2005/8/layout/cycle3"/>
    <dgm:cxn modelId="{1EB49B74-886D-4E97-A301-1D6AC4A9BCA3}" type="presOf" srcId="{BF4344D0-9F79-F240-8C87-D9D0F2051EAA}" destId="{3EDFAB3A-DB7B-DB48-8014-A1575D57EA4A}" srcOrd="0" destOrd="0" presId="urn:microsoft.com/office/officeart/2005/8/layout/cycle3"/>
    <dgm:cxn modelId="{DEDAB882-F528-4ECA-B1CE-322FCBE40031}" type="presOf" srcId="{7DCBB2AF-5F38-404D-880E-DE573FC1C288}" destId="{504043E1-4502-E54E-9BE5-BA0C88E65C7C}" srcOrd="0" destOrd="0" presId="urn:microsoft.com/office/officeart/2005/8/layout/cycle3"/>
    <dgm:cxn modelId="{57A8D48C-931B-014B-91EF-AD3896BBB663}" srcId="{CCEBE6BD-B37D-764B-BA47-E0DB311E94ED}" destId="{BF4344D0-9F79-F240-8C87-D9D0F2051EAA}" srcOrd="2" destOrd="0" parTransId="{9EE8F981-F584-8A42-963C-5CC6C8C172AB}" sibTransId="{7D2065C4-FF82-6D42-84A4-BAC2CFE9E9DB}"/>
    <dgm:cxn modelId="{92498098-895D-B348-974E-06529145FC52}" srcId="{CCEBE6BD-B37D-764B-BA47-E0DB311E94ED}" destId="{E1333389-AAA3-024D-94C6-B2BDFFE8630F}" srcOrd="0" destOrd="0" parTransId="{514A7470-55D3-9A4D-9B56-12C2941B358D}" sibTransId="{B7787D07-7C5D-CD41-92F0-508BAC10A501}"/>
    <dgm:cxn modelId="{E81324B4-A6C3-458F-8CD7-BE8844C946D3}" type="presOf" srcId="{B7787D07-7C5D-CD41-92F0-508BAC10A501}" destId="{C54659A7-42F7-944F-984E-3FC873A96DF6}" srcOrd="0" destOrd="0" presId="urn:microsoft.com/office/officeart/2005/8/layout/cycle3"/>
    <dgm:cxn modelId="{BBDA50D2-CF84-4205-BDAC-CA924447E93F}" type="presOf" srcId="{E1333389-AAA3-024D-94C6-B2BDFFE8630F}" destId="{FFE7E01C-06BC-1B44-AAF6-DB9303C3CC9E}" srcOrd="0" destOrd="0" presId="urn:microsoft.com/office/officeart/2005/8/layout/cycle3"/>
    <dgm:cxn modelId="{19CCF7E5-B90E-364C-AB8A-3E61FDDFB946}" srcId="{CCEBE6BD-B37D-764B-BA47-E0DB311E94ED}" destId="{D55FD586-31D1-C04F-B286-817D2125D11B}" srcOrd="1" destOrd="0" parTransId="{1FA35D98-F2B1-6C49-90E6-FA68591926AB}" sibTransId="{FC8FF30D-EAC5-0145-AA01-0B24432BAB70}"/>
    <dgm:cxn modelId="{7417C3E6-A37E-4B26-80BD-581C5509665F}" type="presOf" srcId="{CCFF49FF-5533-4D42-867A-284579A0D802}" destId="{588BB123-6ED7-5949-9E81-3B421DEFC219}" srcOrd="0" destOrd="0" presId="urn:microsoft.com/office/officeart/2005/8/layout/cycle3"/>
    <dgm:cxn modelId="{064A87EE-3955-704E-BF70-7B6E50904096}" srcId="{CCEBE6BD-B37D-764B-BA47-E0DB311E94ED}" destId="{7DCBB2AF-5F38-404D-880E-DE573FC1C288}" srcOrd="4" destOrd="0" parTransId="{89EC3D2C-9B23-ED46-8CF7-336E3BA3A218}" sibTransId="{CA5EB656-AAFB-714B-B577-02F692626D6C}"/>
    <dgm:cxn modelId="{1B77E4FD-8F53-4A76-A9DC-24C4A2E57B9F}" type="presOf" srcId="{D55FD586-31D1-C04F-B286-817D2125D11B}" destId="{16C5B14A-34B6-4E4E-AD86-634F27A89072}" srcOrd="0" destOrd="0" presId="urn:microsoft.com/office/officeart/2005/8/layout/cycle3"/>
    <dgm:cxn modelId="{C5282397-9C49-4DD5-B24B-DF2F1AC68B64}" type="presParOf" srcId="{3245CA44-FC12-9A45-8557-C4F700DE1EDE}" destId="{6163CE9F-F01C-484C-A2A0-34B236F46504}" srcOrd="0" destOrd="0" presId="urn:microsoft.com/office/officeart/2005/8/layout/cycle3"/>
    <dgm:cxn modelId="{C2E4B547-705B-450E-A5FE-40E057EAE5C6}" type="presParOf" srcId="{6163CE9F-F01C-484C-A2A0-34B236F46504}" destId="{FFE7E01C-06BC-1B44-AAF6-DB9303C3CC9E}" srcOrd="0" destOrd="0" presId="urn:microsoft.com/office/officeart/2005/8/layout/cycle3"/>
    <dgm:cxn modelId="{D67F7851-5A68-485D-AECD-9936DCDB74C3}" type="presParOf" srcId="{6163CE9F-F01C-484C-A2A0-34B236F46504}" destId="{C54659A7-42F7-944F-984E-3FC873A96DF6}" srcOrd="1" destOrd="0" presId="urn:microsoft.com/office/officeart/2005/8/layout/cycle3"/>
    <dgm:cxn modelId="{B63AA4D9-E1B6-4797-A483-7AE4565F5DA8}" type="presParOf" srcId="{6163CE9F-F01C-484C-A2A0-34B236F46504}" destId="{16C5B14A-34B6-4E4E-AD86-634F27A89072}" srcOrd="2" destOrd="0" presId="urn:microsoft.com/office/officeart/2005/8/layout/cycle3"/>
    <dgm:cxn modelId="{7DE428E5-AD34-40C2-BBC5-83FCF773A62A}" type="presParOf" srcId="{6163CE9F-F01C-484C-A2A0-34B236F46504}" destId="{3EDFAB3A-DB7B-DB48-8014-A1575D57EA4A}" srcOrd="3" destOrd="0" presId="urn:microsoft.com/office/officeart/2005/8/layout/cycle3"/>
    <dgm:cxn modelId="{FFFB0007-C18F-41EA-B2F0-94304BFF1079}" type="presParOf" srcId="{6163CE9F-F01C-484C-A2A0-34B236F46504}" destId="{588BB123-6ED7-5949-9E81-3B421DEFC219}" srcOrd="4" destOrd="0" presId="urn:microsoft.com/office/officeart/2005/8/layout/cycle3"/>
    <dgm:cxn modelId="{9AD5DB24-EF18-4998-AB24-947ACFCD01E5}" type="presParOf" srcId="{6163CE9F-F01C-484C-A2A0-34B236F46504}" destId="{504043E1-4502-E54E-9BE5-BA0C88E65C7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EBE6BD-B37D-764B-BA47-E0DB311E94ED}" type="doc">
      <dgm:prSet loTypeId="urn:microsoft.com/office/officeart/2005/8/layout/cycle3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E1333389-AAA3-024D-94C6-B2BDFFE8630F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A162D0"/>
        </a:solidFill>
        <a:ln>
          <a:noFill/>
        </a:ln>
      </dgm:spPr>
      <dgm:t>
        <a:bodyPr rtlCol="0" anchor="ctr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Accesibilidad</a:t>
          </a:r>
        </a:p>
      </dgm:t>
    </dgm:pt>
    <dgm:pt modelId="{514A7470-55D3-9A4D-9B56-12C2941B358D}" type="parTrans" cxnId="{92498098-895D-B348-974E-06529145FC52}">
      <dgm:prSet/>
      <dgm:spPr/>
      <dgm:t>
        <a:bodyPr/>
        <a:lstStyle/>
        <a:p>
          <a:endParaRPr lang="es-ES"/>
        </a:p>
      </dgm:t>
    </dgm:pt>
    <dgm:pt modelId="{B7787D07-7C5D-CD41-92F0-508BAC10A501}" type="sibTrans" cxnId="{92498098-895D-B348-974E-06529145FC52}">
      <dgm:prSet/>
      <dgm:spPr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D55FD586-31D1-C04F-B286-817D2125D11B}">
      <dgm:prSet phldrT="[Texto]" custT="1"/>
      <dgm:spPr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Vocabulario</a:t>
          </a:r>
        </a:p>
      </dgm:t>
    </dgm:pt>
    <dgm:pt modelId="{1FA35D98-F2B1-6C49-90E6-FA68591926AB}" type="parTrans" cxnId="{19CCF7E5-B90E-364C-AB8A-3E61FDDFB946}">
      <dgm:prSet/>
      <dgm:spPr/>
      <dgm:t>
        <a:bodyPr/>
        <a:lstStyle/>
        <a:p>
          <a:endParaRPr lang="es-ES"/>
        </a:p>
      </dgm:t>
    </dgm:pt>
    <dgm:pt modelId="{FC8FF30D-EAC5-0145-AA01-0B24432BAB70}" type="sibTrans" cxnId="{19CCF7E5-B90E-364C-AB8A-3E61FDDFB946}">
      <dgm:prSet/>
      <dgm:spPr/>
      <dgm:t>
        <a:bodyPr/>
        <a:lstStyle/>
        <a:p>
          <a:endParaRPr lang="es-ES"/>
        </a:p>
      </dgm:t>
    </dgm:pt>
    <dgm:pt modelId="{BF4344D0-9F79-F240-8C87-D9D0F2051EAA}">
      <dgm:prSet phldrT="[Texto]" custT="1"/>
      <dgm:spPr>
        <a:solidFill>
          <a:srgbClr val="A162D0"/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Conocimientos previos</a:t>
          </a:r>
        </a:p>
      </dgm:t>
    </dgm:pt>
    <dgm:pt modelId="{9EE8F981-F584-8A42-963C-5CC6C8C172AB}" type="parTrans" cxnId="{57A8D48C-931B-014B-91EF-AD3896BBB663}">
      <dgm:prSet/>
      <dgm:spPr/>
      <dgm:t>
        <a:bodyPr/>
        <a:lstStyle/>
        <a:p>
          <a:endParaRPr lang="es-ES"/>
        </a:p>
      </dgm:t>
    </dgm:pt>
    <dgm:pt modelId="{7D2065C4-FF82-6D42-84A4-BAC2CFE9E9DB}" type="sibTrans" cxnId="{57A8D48C-931B-014B-91EF-AD3896BBB663}">
      <dgm:prSet/>
      <dgm:spPr/>
      <dgm:t>
        <a:bodyPr/>
        <a:lstStyle/>
        <a:p>
          <a:endParaRPr lang="es-ES"/>
        </a:p>
      </dgm:t>
    </dgm:pt>
    <dgm:pt modelId="{CCFF49FF-5533-4D42-867A-284579A0D802}">
      <dgm:prSet phldrT="[Texto]" custT="1"/>
      <dgm:spPr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Memoria transferencia</a:t>
          </a:r>
        </a:p>
      </dgm:t>
    </dgm:pt>
    <dgm:pt modelId="{F29F9A8B-7156-D748-8912-9F952B3CB161}" type="parTrans" cxnId="{93CA6E29-3E55-7B45-A7BD-E327B7384BDA}">
      <dgm:prSet/>
      <dgm:spPr/>
      <dgm:t>
        <a:bodyPr/>
        <a:lstStyle/>
        <a:p>
          <a:endParaRPr lang="es-ES"/>
        </a:p>
      </dgm:t>
    </dgm:pt>
    <dgm:pt modelId="{B98A7234-3C4E-8447-B6E1-FF03F3A6AAE8}" type="sibTrans" cxnId="{93CA6E29-3E55-7B45-A7BD-E327B7384BDA}">
      <dgm:prSet/>
      <dgm:spPr/>
      <dgm:t>
        <a:bodyPr/>
        <a:lstStyle/>
        <a:p>
          <a:endParaRPr lang="es-ES"/>
        </a:p>
      </dgm:t>
    </dgm:pt>
    <dgm:pt modelId="{7DCBB2AF-5F38-404D-880E-DE573FC1C288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A162D0"/>
        </a:solidFill>
        <a:ln>
          <a:noFill/>
        </a:ln>
      </dgm:spPr>
      <dgm:t>
        <a:bodyPr rtlCol="0" anchor="ctr"/>
        <a:lstStyle/>
        <a:p>
          <a:r>
            <a:rPr kumimoji="0" lang="es-ES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Generalización</a:t>
          </a:r>
        </a:p>
      </dgm:t>
    </dgm:pt>
    <dgm:pt modelId="{89EC3D2C-9B23-ED46-8CF7-336E3BA3A218}" type="parTrans" cxnId="{064A87EE-3955-704E-BF70-7B6E50904096}">
      <dgm:prSet/>
      <dgm:spPr/>
      <dgm:t>
        <a:bodyPr/>
        <a:lstStyle/>
        <a:p>
          <a:endParaRPr lang="es-ES"/>
        </a:p>
      </dgm:t>
    </dgm:pt>
    <dgm:pt modelId="{CA5EB656-AAFB-714B-B577-02F692626D6C}" type="sibTrans" cxnId="{064A87EE-3955-704E-BF70-7B6E50904096}">
      <dgm:prSet/>
      <dgm:spPr/>
      <dgm:t>
        <a:bodyPr/>
        <a:lstStyle/>
        <a:p>
          <a:endParaRPr lang="es-ES"/>
        </a:p>
      </dgm:t>
    </dgm:pt>
    <dgm:pt modelId="{3245CA44-FC12-9A45-8557-C4F700DE1EDE}" type="pres">
      <dgm:prSet presAssocID="{CCEBE6BD-B37D-764B-BA47-E0DB311E94ED}" presName="Name0" presStyleCnt="0">
        <dgm:presLayoutVars>
          <dgm:dir/>
          <dgm:resizeHandles val="exact"/>
        </dgm:presLayoutVars>
      </dgm:prSet>
      <dgm:spPr/>
    </dgm:pt>
    <dgm:pt modelId="{6163CE9F-F01C-484C-A2A0-34B236F46504}" type="pres">
      <dgm:prSet presAssocID="{CCEBE6BD-B37D-764B-BA47-E0DB311E94ED}" presName="cycle" presStyleCnt="0"/>
      <dgm:spPr/>
    </dgm:pt>
    <dgm:pt modelId="{FFE7E01C-06BC-1B44-AAF6-DB9303C3CC9E}" type="pres">
      <dgm:prSet presAssocID="{E1333389-AAA3-024D-94C6-B2BDFFE8630F}" presName="nodeFirstNode" presStyleLbl="node1" presStyleIdx="0" presStyleCnt="5" custScaleX="113911">
        <dgm:presLayoutVars>
          <dgm:bulletEnabled val="1"/>
        </dgm:presLayoutVars>
      </dgm:prSet>
      <dgm:spPr>
        <a:xfrm>
          <a:off x="1508460" y="214122"/>
          <a:ext cx="1670980" cy="835490"/>
        </a:xfrm>
        <a:prstGeom prst="roundRect">
          <a:avLst/>
        </a:prstGeom>
      </dgm:spPr>
    </dgm:pt>
    <dgm:pt modelId="{C54659A7-42F7-944F-984E-3FC873A96DF6}" type="pres">
      <dgm:prSet presAssocID="{B7787D07-7C5D-CD41-92F0-508BAC10A501}" presName="sibTransFirstNode" presStyleLbl="bgShp" presStyleIdx="0" presStyleCnt="1" custLinFactNeighborX="-186" custLinFactNeighborY="585"/>
      <dgm:spPr>
        <a:xfrm>
          <a:off x="485323" y="194439"/>
          <a:ext cx="3717254" cy="3717254"/>
        </a:xfrm>
        <a:prstGeom prst="circularArrow">
          <a:avLst>
            <a:gd name="adj1" fmla="val 5544"/>
            <a:gd name="adj2" fmla="val 330680"/>
            <a:gd name="adj3" fmla="val 13868080"/>
            <a:gd name="adj4" fmla="val 17330131"/>
            <a:gd name="adj5" fmla="val 5757"/>
          </a:avLst>
        </a:prstGeom>
      </dgm:spPr>
    </dgm:pt>
    <dgm:pt modelId="{16C5B14A-34B6-4E4E-AD86-634F27A89072}" type="pres">
      <dgm:prSet presAssocID="{D55FD586-31D1-C04F-B286-817D2125D11B}" presName="nodeFollowingNodes" presStyleLbl="node1" presStyleIdx="1" presStyleCnt="5">
        <dgm:presLayoutVars>
          <dgm:bulletEnabled val="1"/>
        </dgm:presLayoutVars>
      </dgm:prSet>
      <dgm:spPr>
        <a:xfrm>
          <a:off x="3016059" y="1309456"/>
          <a:ext cx="1670980" cy="835490"/>
        </a:xfrm>
        <a:prstGeom prst="roundRect">
          <a:avLst/>
        </a:prstGeom>
      </dgm:spPr>
    </dgm:pt>
    <dgm:pt modelId="{3EDFAB3A-DB7B-DB48-8014-A1575D57EA4A}" type="pres">
      <dgm:prSet presAssocID="{BF4344D0-9F79-F240-8C87-D9D0F2051EAA}" presName="nodeFollowingNodes" presStyleLbl="node1" presStyleIdx="2" presStyleCnt="5" custScaleX="139953" custRadScaleRad="100715" custRadScaleInc="-4865">
        <dgm:presLayoutVars>
          <dgm:bulletEnabled val="1"/>
        </dgm:presLayoutVars>
      </dgm:prSet>
      <dgm:spPr/>
    </dgm:pt>
    <dgm:pt modelId="{588BB123-6ED7-5949-9E81-3B421DEFC219}" type="pres">
      <dgm:prSet presAssocID="{CCFF49FF-5533-4D42-867A-284579A0D802}" presName="nodeFollowingNodes" presStyleLbl="node1" presStyleIdx="3" presStyleCnt="5" custScaleX="114151" custRadScaleRad="115984" custRadScaleInc="19164">
        <dgm:presLayoutVars>
          <dgm:bulletEnabled val="1"/>
        </dgm:presLayoutVars>
      </dgm:prSet>
      <dgm:spPr>
        <a:xfrm>
          <a:off x="192185" y="3041455"/>
          <a:ext cx="1772576" cy="835490"/>
        </a:xfrm>
        <a:prstGeom prst="roundRect">
          <a:avLst/>
        </a:prstGeom>
      </dgm:spPr>
    </dgm:pt>
    <dgm:pt modelId="{504043E1-4502-E54E-9BE5-BA0C88E65C7C}" type="pres">
      <dgm:prSet presAssocID="{7DCBB2AF-5F38-404D-880E-DE573FC1C288}" presName="nodeFollowingNodes" presStyleLbl="node1" presStyleIdx="4" presStyleCnt="5" custScaleX="127368">
        <dgm:presLayoutVars>
          <dgm:bulletEnabled val="1"/>
        </dgm:presLayoutVars>
      </dgm:prSet>
      <dgm:spPr>
        <a:xfrm>
          <a:off x="861" y="1309456"/>
          <a:ext cx="1670980" cy="835490"/>
        </a:xfrm>
        <a:prstGeom prst="roundRect">
          <a:avLst/>
        </a:prstGeom>
      </dgm:spPr>
    </dgm:pt>
  </dgm:ptLst>
  <dgm:cxnLst>
    <dgm:cxn modelId="{93CA6E29-3E55-7B45-A7BD-E327B7384BDA}" srcId="{CCEBE6BD-B37D-764B-BA47-E0DB311E94ED}" destId="{CCFF49FF-5533-4D42-867A-284579A0D802}" srcOrd="3" destOrd="0" parTransId="{F29F9A8B-7156-D748-8912-9F952B3CB161}" sibTransId="{B98A7234-3C4E-8447-B6E1-FF03F3A6AAE8}"/>
    <dgm:cxn modelId="{562C102D-0105-424D-BD63-72013DBCFECD}" type="presOf" srcId="{B7787D07-7C5D-CD41-92F0-508BAC10A501}" destId="{C54659A7-42F7-944F-984E-3FC873A96DF6}" srcOrd="0" destOrd="0" presId="urn:microsoft.com/office/officeart/2005/8/layout/cycle3"/>
    <dgm:cxn modelId="{EAA26536-D21A-4F9D-9291-3CBD3065733E}" type="presOf" srcId="{CCEBE6BD-B37D-764B-BA47-E0DB311E94ED}" destId="{3245CA44-FC12-9A45-8557-C4F700DE1EDE}" srcOrd="0" destOrd="0" presId="urn:microsoft.com/office/officeart/2005/8/layout/cycle3"/>
    <dgm:cxn modelId="{0501C146-818C-4CC0-BB6C-074476FA6DD6}" type="presOf" srcId="{E1333389-AAA3-024D-94C6-B2BDFFE8630F}" destId="{FFE7E01C-06BC-1B44-AAF6-DB9303C3CC9E}" srcOrd="0" destOrd="0" presId="urn:microsoft.com/office/officeart/2005/8/layout/cycle3"/>
    <dgm:cxn modelId="{237C6652-B6C6-45D4-BE20-F4C7933B350F}" type="presOf" srcId="{D55FD586-31D1-C04F-B286-817D2125D11B}" destId="{16C5B14A-34B6-4E4E-AD86-634F27A89072}" srcOrd="0" destOrd="0" presId="urn:microsoft.com/office/officeart/2005/8/layout/cycle3"/>
    <dgm:cxn modelId="{57A8D48C-931B-014B-91EF-AD3896BBB663}" srcId="{CCEBE6BD-B37D-764B-BA47-E0DB311E94ED}" destId="{BF4344D0-9F79-F240-8C87-D9D0F2051EAA}" srcOrd="2" destOrd="0" parTransId="{9EE8F981-F584-8A42-963C-5CC6C8C172AB}" sibTransId="{7D2065C4-FF82-6D42-84A4-BAC2CFE9E9DB}"/>
    <dgm:cxn modelId="{DE8C1097-2EBC-4595-B739-B57862A664E4}" type="presOf" srcId="{BF4344D0-9F79-F240-8C87-D9D0F2051EAA}" destId="{3EDFAB3A-DB7B-DB48-8014-A1575D57EA4A}" srcOrd="0" destOrd="0" presId="urn:microsoft.com/office/officeart/2005/8/layout/cycle3"/>
    <dgm:cxn modelId="{92498098-895D-B348-974E-06529145FC52}" srcId="{CCEBE6BD-B37D-764B-BA47-E0DB311E94ED}" destId="{E1333389-AAA3-024D-94C6-B2BDFFE8630F}" srcOrd="0" destOrd="0" parTransId="{514A7470-55D3-9A4D-9B56-12C2941B358D}" sibTransId="{B7787D07-7C5D-CD41-92F0-508BAC10A501}"/>
    <dgm:cxn modelId="{2D12DDA2-BB93-436B-95E1-778042B82D4E}" type="presOf" srcId="{CCFF49FF-5533-4D42-867A-284579A0D802}" destId="{588BB123-6ED7-5949-9E81-3B421DEFC219}" srcOrd="0" destOrd="0" presId="urn:microsoft.com/office/officeart/2005/8/layout/cycle3"/>
    <dgm:cxn modelId="{36F738B6-C397-4A63-A13C-59BBC2F2C458}" type="presOf" srcId="{7DCBB2AF-5F38-404D-880E-DE573FC1C288}" destId="{504043E1-4502-E54E-9BE5-BA0C88E65C7C}" srcOrd="0" destOrd="0" presId="urn:microsoft.com/office/officeart/2005/8/layout/cycle3"/>
    <dgm:cxn modelId="{19CCF7E5-B90E-364C-AB8A-3E61FDDFB946}" srcId="{CCEBE6BD-B37D-764B-BA47-E0DB311E94ED}" destId="{D55FD586-31D1-C04F-B286-817D2125D11B}" srcOrd="1" destOrd="0" parTransId="{1FA35D98-F2B1-6C49-90E6-FA68591926AB}" sibTransId="{FC8FF30D-EAC5-0145-AA01-0B24432BAB70}"/>
    <dgm:cxn modelId="{064A87EE-3955-704E-BF70-7B6E50904096}" srcId="{CCEBE6BD-B37D-764B-BA47-E0DB311E94ED}" destId="{7DCBB2AF-5F38-404D-880E-DE573FC1C288}" srcOrd="4" destOrd="0" parTransId="{89EC3D2C-9B23-ED46-8CF7-336E3BA3A218}" sibTransId="{CA5EB656-AAFB-714B-B577-02F692626D6C}"/>
    <dgm:cxn modelId="{7E21AD6A-C4BD-4D98-9A42-DC94CE668796}" type="presParOf" srcId="{3245CA44-FC12-9A45-8557-C4F700DE1EDE}" destId="{6163CE9F-F01C-484C-A2A0-34B236F46504}" srcOrd="0" destOrd="0" presId="urn:microsoft.com/office/officeart/2005/8/layout/cycle3"/>
    <dgm:cxn modelId="{FF42CD75-ED83-472C-B287-B69C8F8F1751}" type="presParOf" srcId="{6163CE9F-F01C-484C-A2A0-34B236F46504}" destId="{FFE7E01C-06BC-1B44-AAF6-DB9303C3CC9E}" srcOrd="0" destOrd="0" presId="urn:microsoft.com/office/officeart/2005/8/layout/cycle3"/>
    <dgm:cxn modelId="{324C8DFA-6459-4CE9-BFED-DDB443DD217E}" type="presParOf" srcId="{6163CE9F-F01C-484C-A2A0-34B236F46504}" destId="{C54659A7-42F7-944F-984E-3FC873A96DF6}" srcOrd="1" destOrd="0" presId="urn:microsoft.com/office/officeart/2005/8/layout/cycle3"/>
    <dgm:cxn modelId="{F7224D7E-19ED-4C1E-97A7-D3A688854BAE}" type="presParOf" srcId="{6163CE9F-F01C-484C-A2A0-34B236F46504}" destId="{16C5B14A-34B6-4E4E-AD86-634F27A89072}" srcOrd="2" destOrd="0" presId="urn:microsoft.com/office/officeart/2005/8/layout/cycle3"/>
    <dgm:cxn modelId="{7379C96B-3C04-4B9F-8360-873FC8220FAF}" type="presParOf" srcId="{6163CE9F-F01C-484C-A2A0-34B236F46504}" destId="{3EDFAB3A-DB7B-DB48-8014-A1575D57EA4A}" srcOrd="3" destOrd="0" presId="urn:microsoft.com/office/officeart/2005/8/layout/cycle3"/>
    <dgm:cxn modelId="{E2AF44AB-C2BA-4CA0-9717-4AAE908C2297}" type="presParOf" srcId="{6163CE9F-F01C-484C-A2A0-34B236F46504}" destId="{588BB123-6ED7-5949-9E81-3B421DEFC219}" srcOrd="4" destOrd="0" presId="urn:microsoft.com/office/officeart/2005/8/layout/cycle3"/>
    <dgm:cxn modelId="{4B98B5C3-A5BF-49F0-B1C7-92DFB1609F7A}" type="presParOf" srcId="{6163CE9F-F01C-484C-A2A0-34B236F46504}" destId="{504043E1-4502-E54E-9BE5-BA0C88E65C7C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EBE6BD-B37D-764B-BA47-E0DB311E94ED}" type="doc">
      <dgm:prSet loTypeId="urn:microsoft.com/office/officeart/2005/8/layout/cycle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E1333389-AAA3-024D-94C6-B2BDFFE8630F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Flexibilidad</a:t>
          </a:r>
        </a:p>
      </dgm:t>
    </dgm:pt>
    <dgm:pt modelId="{514A7470-55D3-9A4D-9B56-12C2941B358D}" type="parTrans" cxnId="{92498098-895D-B348-974E-06529145FC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787D07-7C5D-CD41-92F0-508BAC10A501}" type="sibTrans" cxnId="{92498098-895D-B348-974E-06529145FC52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5FD586-31D1-C04F-B286-817D2125D11B}">
      <dgm:prSet phldrT="[Texto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Uso de herramientas</a:t>
          </a:r>
        </a:p>
      </dgm:t>
    </dgm:pt>
    <dgm:pt modelId="{1FA35D98-F2B1-6C49-90E6-FA68591926AB}" type="parTrans" cxnId="{19CCF7E5-B90E-364C-AB8A-3E61FDDFB9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8FF30D-EAC5-0145-AA01-0B24432BAB70}" type="sibTrans" cxnId="{19CCF7E5-B90E-364C-AB8A-3E61FDDFB9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4344D0-9F79-F240-8C87-D9D0F2051EAA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Metas claras</a:t>
          </a:r>
        </a:p>
      </dgm:t>
    </dgm:pt>
    <dgm:pt modelId="{9EE8F981-F584-8A42-963C-5CC6C8C172AB}" type="parTrans" cxnId="{57A8D48C-931B-014B-91EF-AD3896BBB6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2065C4-FF82-6D42-84A4-BAC2CFE9E9DB}" type="sibTrans" cxnId="{57A8D48C-931B-014B-91EF-AD3896BBB6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FF49FF-5533-4D42-867A-284579A0D802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Planificación y estrategias</a:t>
          </a:r>
        </a:p>
      </dgm:t>
    </dgm:pt>
    <dgm:pt modelId="{F29F9A8B-7156-D748-8912-9F952B3CB161}" type="parTrans" cxnId="{93CA6E29-3E55-7B45-A7BD-E327B7384B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A7234-3C4E-8447-B6E1-FF03F3A6AAE8}" type="sibTrans" cxnId="{93CA6E29-3E55-7B45-A7BD-E327B7384B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CBB2AF-5F38-404D-880E-DE573FC1C288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Seguimiento</a:t>
          </a:r>
        </a:p>
      </dgm:t>
    </dgm:pt>
    <dgm:pt modelId="{89EC3D2C-9B23-ED46-8CF7-336E3BA3A218}" type="parTrans" cxnId="{064A87EE-3955-704E-BF70-7B6E509040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5EB656-AAFB-714B-B577-02F692626D6C}" type="sibTrans" cxnId="{064A87EE-3955-704E-BF70-7B6E509040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45CA44-FC12-9A45-8557-C4F700DE1EDE}" type="pres">
      <dgm:prSet presAssocID="{CCEBE6BD-B37D-764B-BA47-E0DB311E94ED}" presName="Name0" presStyleCnt="0">
        <dgm:presLayoutVars>
          <dgm:dir/>
          <dgm:resizeHandles val="exact"/>
        </dgm:presLayoutVars>
      </dgm:prSet>
      <dgm:spPr/>
    </dgm:pt>
    <dgm:pt modelId="{6163CE9F-F01C-484C-A2A0-34B236F46504}" type="pres">
      <dgm:prSet presAssocID="{CCEBE6BD-B37D-764B-BA47-E0DB311E94ED}" presName="cycle" presStyleCnt="0"/>
      <dgm:spPr/>
    </dgm:pt>
    <dgm:pt modelId="{FFE7E01C-06BC-1B44-AAF6-DB9303C3CC9E}" type="pres">
      <dgm:prSet presAssocID="{E1333389-AAA3-024D-94C6-B2BDFFE8630F}" presName="nodeFirstNode" presStyleLbl="node1" presStyleIdx="0" presStyleCnt="5">
        <dgm:presLayoutVars>
          <dgm:bulletEnabled val="1"/>
        </dgm:presLayoutVars>
      </dgm:prSet>
      <dgm:spPr/>
    </dgm:pt>
    <dgm:pt modelId="{C54659A7-42F7-944F-984E-3FC873A96DF6}" type="pres">
      <dgm:prSet presAssocID="{B7787D07-7C5D-CD41-92F0-508BAC10A501}" presName="sibTransFirstNode" presStyleLbl="bgShp" presStyleIdx="0" presStyleCnt="1"/>
      <dgm:spPr/>
    </dgm:pt>
    <dgm:pt modelId="{16C5B14A-34B6-4E4E-AD86-634F27A89072}" type="pres">
      <dgm:prSet presAssocID="{D55FD586-31D1-C04F-B286-817D2125D11B}" presName="nodeFollowingNodes" presStyleLbl="node1" presStyleIdx="1" presStyleCnt="5">
        <dgm:presLayoutVars>
          <dgm:bulletEnabled val="1"/>
        </dgm:presLayoutVars>
      </dgm:prSet>
      <dgm:spPr/>
    </dgm:pt>
    <dgm:pt modelId="{3EDFAB3A-DB7B-DB48-8014-A1575D57EA4A}" type="pres">
      <dgm:prSet presAssocID="{BF4344D0-9F79-F240-8C87-D9D0F2051EAA}" presName="nodeFollowingNodes" presStyleLbl="node1" presStyleIdx="2" presStyleCnt="5" custRadScaleRad="107225" custRadScaleInc="-14801">
        <dgm:presLayoutVars>
          <dgm:bulletEnabled val="1"/>
        </dgm:presLayoutVars>
      </dgm:prSet>
      <dgm:spPr/>
    </dgm:pt>
    <dgm:pt modelId="{588BB123-6ED7-5949-9E81-3B421DEFC219}" type="pres">
      <dgm:prSet presAssocID="{CCFF49FF-5533-4D42-867A-284579A0D802}" presName="nodeFollowingNodes" presStyleLbl="node1" presStyleIdx="3" presStyleCnt="5" custScaleX="126297" custRadScaleRad="97738" custRadScaleInc="1616">
        <dgm:presLayoutVars>
          <dgm:bulletEnabled val="1"/>
        </dgm:presLayoutVars>
      </dgm:prSet>
      <dgm:spPr/>
    </dgm:pt>
    <dgm:pt modelId="{504043E1-4502-E54E-9BE5-BA0C88E65C7C}" type="pres">
      <dgm:prSet presAssocID="{7DCBB2AF-5F38-404D-880E-DE573FC1C288}" presName="nodeFollowingNodes" presStyleLbl="node1" presStyleIdx="4" presStyleCnt="5" custScaleX="122809">
        <dgm:presLayoutVars>
          <dgm:bulletEnabled val="1"/>
        </dgm:presLayoutVars>
      </dgm:prSet>
      <dgm:spPr/>
    </dgm:pt>
  </dgm:ptLst>
  <dgm:cxnLst>
    <dgm:cxn modelId="{790C281F-A299-4FB7-B317-5762449AF1E2}" type="presOf" srcId="{E1333389-AAA3-024D-94C6-B2BDFFE8630F}" destId="{FFE7E01C-06BC-1B44-AAF6-DB9303C3CC9E}" srcOrd="0" destOrd="0" presId="urn:microsoft.com/office/officeart/2005/8/layout/cycle3"/>
    <dgm:cxn modelId="{0B732B25-EC65-43EA-B7D9-08455A9FB5E3}" type="presOf" srcId="{BF4344D0-9F79-F240-8C87-D9D0F2051EAA}" destId="{3EDFAB3A-DB7B-DB48-8014-A1575D57EA4A}" srcOrd="0" destOrd="0" presId="urn:microsoft.com/office/officeart/2005/8/layout/cycle3"/>
    <dgm:cxn modelId="{93CA6E29-3E55-7B45-A7BD-E327B7384BDA}" srcId="{CCEBE6BD-B37D-764B-BA47-E0DB311E94ED}" destId="{CCFF49FF-5533-4D42-867A-284579A0D802}" srcOrd="3" destOrd="0" parTransId="{F29F9A8B-7156-D748-8912-9F952B3CB161}" sibTransId="{B98A7234-3C4E-8447-B6E1-FF03F3A6AAE8}"/>
    <dgm:cxn modelId="{CA28215C-1172-4180-9AC9-92951B219F4A}" type="presOf" srcId="{B7787D07-7C5D-CD41-92F0-508BAC10A501}" destId="{C54659A7-42F7-944F-984E-3FC873A96DF6}" srcOrd="0" destOrd="0" presId="urn:microsoft.com/office/officeart/2005/8/layout/cycle3"/>
    <dgm:cxn modelId="{57A8D48C-931B-014B-91EF-AD3896BBB663}" srcId="{CCEBE6BD-B37D-764B-BA47-E0DB311E94ED}" destId="{BF4344D0-9F79-F240-8C87-D9D0F2051EAA}" srcOrd="2" destOrd="0" parTransId="{9EE8F981-F584-8A42-963C-5CC6C8C172AB}" sibTransId="{7D2065C4-FF82-6D42-84A4-BAC2CFE9E9DB}"/>
    <dgm:cxn modelId="{92498098-895D-B348-974E-06529145FC52}" srcId="{CCEBE6BD-B37D-764B-BA47-E0DB311E94ED}" destId="{E1333389-AAA3-024D-94C6-B2BDFFE8630F}" srcOrd="0" destOrd="0" parTransId="{514A7470-55D3-9A4D-9B56-12C2941B358D}" sibTransId="{B7787D07-7C5D-CD41-92F0-508BAC10A501}"/>
    <dgm:cxn modelId="{F47E379B-0C6B-435D-B32B-17521A8AB533}" type="presOf" srcId="{CCFF49FF-5533-4D42-867A-284579A0D802}" destId="{588BB123-6ED7-5949-9E81-3B421DEFC219}" srcOrd="0" destOrd="0" presId="urn:microsoft.com/office/officeart/2005/8/layout/cycle3"/>
    <dgm:cxn modelId="{900EB5D6-8E29-439F-9D67-64BE6A1F12E1}" type="presOf" srcId="{7DCBB2AF-5F38-404D-880E-DE573FC1C288}" destId="{504043E1-4502-E54E-9BE5-BA0C88E65C7C}" srcOrd="0" destOrd="0" presId="urn:microsoft.com/office/officeart/2005/8/layout/cycle3"/>
    <dgm:cxn modelId="{5BAF6ADE-E35F-49AB-9C0B-3308E2A96A4F}" type="presOf" srcId="{CCEBE6BD-B37D-764B-BA47-E0DB311E94ED}" destId="{3245CA44-FC12-9A45-8557-C4F700DE1EDE}" srcOrd="0" destOrd="0" presId="urn:microsoft.com/office/officeart/2005/8/layout/cycle3"/>
    <dgm:cxn modelId="{19CCF7E5-B90E-364C-AB8A-3E61FDDFB946}" srcId="{CCEBE6BD-B37D-764B-BA47-E0DB311E94ED}" destId="{D55FD586-31D1-C04F-B286-817D2125D11B}" srcOrd="1" destOrd="0" parTransId="{1FA35D98-F2B1-6C49-90E6-FA68591926AB}" sibTransId="{FC8FF30D-EAC5-0145-AA01-0B24432BAB70}"/>
    <dgm:cxn modelId="{064A87EE-3955-704E-BF70-7B6E50904096}" srcId="{CCEBE6BD-B37D-764B-BA47-E0DB311E94ED}" destId="{7DCBB2AF-5F38-404D-880E-DE573FC1C288}" srcOrd="4" destOrd="0" parTransId="{89EC3D2C-9B23-ED46-8CF7-336E3BA3A218}" sibTransId="{CA5EB656-AAFB-714B-B577-02F692626D6C}"/>
    <dgm:cxn modelId="{9FFDD5FD-3B25-427B-A63B-5165928E6896}" type="presOf" srcId="{D55FD586-31D1-C04F-B286-817D2125D11B}" destId="{16C5B14A-34B6-4E4E-AD86-634F27A89072}" srcOrd="0" destOrd="0" presId="urn:microsoft.com/office/officeart/2005/8/layout/cycle3"/>
    <dgm:cxn modelId="{ECC452AC-C320-4BE3-B114-DF52FA630A29}" type="presParOf" srcId="{3245CA44-FC12-9A45-8557-C4F700DE1EDE}" destId="{6163CE9F-F01C-484C-A2A0-34B236F46504}" srcOrd="0" destOrd="0" presId="urn:microsoft.com/office/officeart/2005/8/layout/cycle3"/>
    <dgm:cxn modelId="{E9C14B01-14AB-40C2-9C90-B96CE03788E0}" type="presParOf" srcId="{6163CE9F-F01C-484C-A2A0-34B236F46504}" destId="{FFE7E01C-06BC-1B44-AAF6-DB9303C3CC9E}" srcOrd="0" destOrd="0" presId="urn:microsoft.com/office/officeart/2005/8/layout/cycle3"/>
    <dgm:cxn modelId="{6583F712-E41F-4030-BBD0-C8D8F6B274B3}" type="presParOf" srcId="{6163CE9F-F01C-484C-A2A0-34B236F46504}" destId="{C54659A7-42F7-944F-984E-3FC873A96DF6}" srcOrd="1" destOrd="0" presId="urn:microsoft.com/office/officeart/2005/8/layout/cycle3"/>
    <dgm:cxn modelId="{492A3280-AA39-4ACE-B7D6-C4671C8CA9C9}" type="presParOf" srcId="{6163CE9F-F01C-484C-A2A0-34B236F46504}" destId="{16C5B14A-34B6-4E4E-AD86-634F27A89072}" srcOrd="2" destOrd="0" presId="urn:microsoft.com/office/officeart/2005/8/layout/cycle3"/>
    <dgm:cxn modelId="{B61861AD-1BA5-4E2E-A05E-BE7E27AABDD4}" type="presParOf" srcId="{6163CE9F-F01C-484C-A2A0-34B236F46504}" destId="{3EDFAB3A-DB7B-DB48-8014-A1575D57EA4A}" srcOrd="3" destOrd="0" presId="urn:microsoft.com/office/officeart/2005/8/layout/cycle3"/>
    <dgm:cxn modelId="{F1889ED7-D56B-48A5-B55F-EF71CC8770A2}" type="presParOf" srcId="{6163CE9F-F01C-484C-A2A0-34B236F46504}" destId="{588BB123-6ED7-5949-9E81-3B421DEFC219}" srcOrd="4" destOrd="0" presId="urn:microsoft.com/office/officeart/2005/8/layout/cycle3"/>
    <dgm:cxn modelId="{CF76C320-30AC-4238-8853-991CEAD5230E}" type="presParOf" srcId="{6163CE9F-F01C-484C-A2A0-34B236F46504}" destId="{504043E1-4502-E54E-9BE5-BA0C88E65C7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967F-9EF8-4519-A334-1F9EF57711A5}">
      <dsp:nvSpPr>
        <dsp:cNvPr id="0" name=""/>
        <dsp:cNvSpPr/>
      </dsp:nvSpPr>
      <dsp:spPr>
        <a:xfrm>
          <a:off x="0" y="0"/>
          <a:ext cx="1284474" cy="2348881"/>
        </a:xfrm>
        <a:prstGeom prst="roundRect">
          <a:avLst>
            <a:gd name="adj" fmla="val 10000"/>
          </a:avLst>
        </a:prstGeo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educación centrada en la persona estudiante</a:t>
          </a:r>
        </a:p>
      </dsp:txBody>
      <dsp:txXfrm>
        <a:off x="0" y="939552"/>
        <a:ext cx="1284474" cy="939552"/>
      </dsp:txXfrm>
    </dsp:sp>
    <dsp:sp modelId="{A82980C8-308C-4DE0-A820-8E7E49FC5839}">
      <dsp:nvSpPr>
        <dsp:cNvPr id="0" name=""/>
        <dsp:cNvSpPr/>
      </dsp:nvSpPr>
      <dsp:spPr>
        <a:xfrm>
          <a:off x="251244" y="140932"/>
          <a:ext cx="782177" cy="7821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6CADE-AF73-46EB-B67C-AE11B957B93A}">
      <dsp:nvSpPr>
        <dsp:cNvPr id="0" name=""/>
        <dsp:cNvSpPr/>
      </dsp:nvSpPr>
      <dsp:spPr>
        <a:xfrm>
          <a:off x="1347933" y="0"/>
          <a:ext cx="1284474" cy="2348881"/>
        </a:xfrm>
        <a:prstGeom prst="roundRect">
          <a:avLst>
            <a:gd name="adj" fmla="val 10000"/>
          </a:avLst>
        </a:prstGeo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solidFill>
                <a:srgbClr val="0070C0"/>
              </a:solidFill>
              <a:latin typeface="Rockwell" panose="02060603020205020403"/>
              <a:ea typeface="+mn-ea"/>
              <a:cs typeface="+mn-cs"/>
            </a:rPr>
            <a:t>La educación basada en los Derechos Humanos y Deberes Ciudadanos</a:t>
          </a:r>
        </a:p>
      </dsp:txBody>
      <dsp:txXfrm>
        <a:off x="1347933" y="939552"/>
        <a:ext cx="1284474" cy="939552"/>
      </dsp:txXfrm>
    </dsp:sp>
    <dsp:sp modelId="{13C32378-75F0-4943-953A-A27121341AAC}">
      <dsp:nvSpPr>
        <dsp:cNvPr id="0" name=""/>
        <dsp:cNvSpPr/>
      </dsp:nvSpPr>
      <dsp:spPr>
        <a:xfrm>
          <a:off x="1574253" y="140932"/>
          <a:ext cx="782177" cy="7821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94B8B-7F29-4E96-9F44-6AE6F985E1CF}">
      <dsp:nvSpPr>
        <dsp:cNvPr id="0" name=""/>
        <dsp:cNvSpPr/>
      </dsp:nvSpPr>
      <dsp:spPr>
        <a:xfrm>
          <a:off x="2595325" y="0"/>
          <a:ext cx="1284474" cy="2348881"/>
        </a:xfrm>
        <a:prstGeom prst="roundRect">
          <a:avLst>
            <a:gd name="adj" fmla="val 10000"/>
          </a:avLst>
        </a:prstGeo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educación para el desarrollo sostenible</a:t>
          </a:r>
        </a:p>
      </dsp:txBody>
      <dsp:txXfrm>
        <a:off x="2595325" y="939552"/>
        <a:ext cx="1284474" cy="939552"/>
      </dsp:txXfrm>
    </dsp:sp>
    <dsp:sp modelId="{CB7D01AC-DF7B-4A6A-BA38-6A29DCA552B5}">
      <dsp:nvSpPr>
        <dsp:cNvPr id="0" name=""/>
        <dsp:cNvSpPr/>
      </dsp:nvSpPr>
      <dsp:spPr>
        <a:xfrm>
          <a:off x="2898082" y="79438"/>
          <a:ext cx="782177" cy="7821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C2C70-0B88-4C57-972C-E599FF29878C}">
      <dsp:nvSpPr>
        <dsp:cNvPr id="0" name=""/>
        <dsp:cNvSpPr/>
      </dsp:nvSpPr>
      <dsp:spPr>
        <a:xfrm>
          <a:off x="4004418" y="0"/>
          <a:ext cx="1284474" cy="2348881"/>
        </a:xfrm>
        <a:prstGeom prst="roundRect">
          <a:avLst>
            <a:gd name="adj" fmla="val 10000"/>
          </a:avLst>
        </a:prstGeo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ciudadanía planetaria con identidad nacional</a:t>
          </a:r>
        </a:p>
      </dsp:txBody>
      <dsp:txXfrm>
        <a:off x="4004418" y="939552"/>
        <a:ext cx="1284474" cy="939552"/>
      </dsp:txXfrm>
    </dsp:sp>
    <dsp:sp modelId="{39A36537-208D-4330-8F16-0025CC7E37AE}">
      <dsp:nvSpPr>
        <dsp:cNvPr id="0" name=""/>
        <dsp:cNvSpPr/>
      </dsp:nvSpPr>
      <dsp:spPr>
        <a:xfrm>
          <a:off x="4220270" y="140932"/>
          <a:ext cx="782177" cy="78217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C6ECF-8BE7-4ACC-9D5A-1FA315EBE01F}">
      <dsp:nvSpPr>
        <dsp:cNvPr id="0" name=""/>
        <dsp:cNvSpPr/>
      </dsp:nvSpPr>
      <dsp:spPr>
        <a:xfrm>
          <a:off x="5292130" y="0"/>
          <a:ext cx="1284474" cy="2348881"/>
        </a:xfrm>
        <a:prstGeom prst="roundRect">
          <a:avLst>
            <a:gd name="adj" fmla="val 10000"/>
          </a:avLst>
        </a:prstGeo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ciudadanía digital con equidad social</a:t>
          </a:r>
        </a:p>
      </dsp:txBody>
      <dsp:txXfrm>
        <a:off x="5292130" y="939552"/>
        <a:ext cx="1284474" cy="939552"/>
      </dsp:txXfrm>
    </dsp:sp>
    <dsp:sp modelId="{9C4A9EC6-C4AE-4C62-9251-BE15A5454BFE}">
      <dsp:nvSpPr>
        <dsp:cNvPr id="0" name=""/>
        <dsp:cNvSpPr/>
      </dsp:nvSpPr>
      <dsp:spPr>
        <a:xfrm>
          <a:off x="5543278" y="140932"/>
          <a:ext cx="782177" cy="78217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F51A0-4798-4F8B-9FD7-483D7120F3F9}">
      <dsp:nvSpPr>
        <dsp:cNvPr id="0" name=""/>
        <dsp:cNvSpPr/>
      </dsp:nvSpPr>
      <dsp:spPr>
        <a:xfrm>
          <a:off x="6615138" y="0"/>
          <a:ext cx="1284474" cy="2348881"/>
        </a:xfrm>
        <a:prstGeom prst="roundRect">
          <a:avLst>
            <a:gd name="adj" fmla="val 10000"/>
          </a:avLst>
        </a:prstGeom>
        <a:solidFill>
          <a:srgbClr val="9EC54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solidFill>
                <a:schemeClr val="tx1"/>
              </a:solidFill>
              <a:latin typeface="Rockwell" panose="02060603020205020403"/>
              <a:ea typeface="+mn-ea"/>
              <a:cs typeface="+mn-cs"/>
            </a:rPr>
            <a:t>La evaluación transformadora para la toma de decisiones</a:t>
          </a:r>
        </a:p>
      </dsp:txBody>
      <dsp:txXfrm>
        <a:off x="6615138" y="939552"/>
        <a:ext cx="1284474" cy="939552"/>
      </dsp:txXfrm>
    </dsp:sp>
    <dsp:sp modelId="{B13B1C40-B592-4D2C-8B41-3C4B1CC989EB}">
      <dsp:nvSpPr>
        <dsp:cNvPr id="0" name=""/>
        <dsp:cNvSpPr/>
      </dsp:nvSpPr>
      <dsp:spPr>
        <a:xfrm>
          <a:off x="6866286" y="140932"/>
          <a:ext cx="782177" cy="78217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89090-3D9A-4DC0-963B-85B7985A3EF1}">
      <dsp:nvSpPr>
        <dsp:cNvPr id="0" name=""/>
        <dsp:cNvSpPr/>
      </dsp:nvSpPr>
      <dsp:spPr>
        <a:xfrm>
          <a:off x="356324" y="1862728"/>
          <a:ext cx="7267732" cy="352332"/>
        </a:xfrm>
        <a:prstGeom prst="leftRightArrow">
          <a:avLst/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5869-D4F3-41BF-90A2-7819E53EBCBB}">
      <dsp:nvSpPr>
        <dsp:cNvPr id="0" name=""/>
        <dsp:cNvSpPr/>
      </dsp:nvSpPr>
      <dsp:spPr>
        <a:xfrm>
          <a:off x="6383731" y="2920385"/>
          <a:ext cx="4640583" cy="3201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400" kern="1200" dirty="0"/>
            <a:t>Acompañando a la persona docente </a:t>
          </a:r>
          <a:r>
            <a:rPr lang="es-CR" sz="2400" b="1" kern="1200" dirty="0"/>
            <a:t>“Caja de herramientas” </a:t>
          </a:r>
          <a:r>
            <a:rPr lang="es-CR" sz="2400" kern="1200" dirty="0"/>
            <a:t>mediación pedagógica transformadora </a:t>
          </a:r>
        </a:p>
      </dsp:txBody>
      <dsp:txXfrm>
        <a:off x="7846230" y="3791060"/>
        <a:ext cx="3107760" cy="2260404"/>
      </dsp:txXfrm>
    </dsp:sp>
    <dsp:sp modelId="{D17ED494-8565-4671-88D5-2480581E8D9A}">
      <dsp:nvSpPr>
        <dsp:cNvPr id="0" name=""/>
        <dsp:cNvSpPr/>
      </dsp:nvSpPr>
      <dsp:spPr>
        <a:xfrm>
          <a:off x="0" y="3135754"/>
          <a:ext cx="4603160" cy="3063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400" b="1" kern="1200" dirty="0"/>
            <a:t>Redes de apoyo pedagógico  </a:t>
          </a:r>
          <a:r>
            <a:rPr lang="es-CR" sz="2400" kern="1200" dirty="0"/>
            <a:t>para potenciar la mediación pedagógica transformadora</a:t>
          </a:r>
        </a:p>
      </dsp:txBody>
      <dsp:txXfrm>
        <a:off x="67291" y="3968873"/>
        <a:ext cx="3087630" cy="2162902"/>
      </dsp:txXfrm>
    </dsp:sp>
    <dsp:sp modelId="{B0FFEAAD-7078-4E12-A5C0-427396902955}">
      <dsp:nvSpPr>
        <dsp:cNvPr id="0" name=""/>
        <dsp:cNvSpPr/>
      </dsp:nvSpPr>
      <dsp:spPr>
        <a:xfrm>
          <a:off x="5810123" y="-205469"/>
          <a:ext cx="5214191" cy="3147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400" kern="1200" dirty="0"/>
            <a:t>Acompañando las </a:t>
          </a:r>
          <a:r>
            <a:rPr lang="es-CR" sz="2400" b="1" kern="1200" dirty="0"/>
            <a:t>estrategias regionales de transformación curricular </a:t>
          </a:r>
          <a:r>
            <a:rPr lang="es-CR" sz="2400" kern="1200" dirty="0"/>
            <a:t>en todo el país.</a:t>
          </a:r>
        </a:p>
      </dsp:txBody>
      <dsp:txXfrm>
        <a:off x="7443517" y="-136332"/>
        <a:ext cx="3511660" cy="2222238"/>
      </dsp:txXfrm>
    </dsp:sp>
    <dsp:sp modelId="{730AD948-54D7-4A80-8C56-D270F1C5350D}">
      <dsp:nvSpPr>
        <dsp:cNvPr id="0" name=""/>
        <dsp:cNvSpPr/>
      </dsp:nvSpPr>
      <dsp:spPr>
        <a:xfrm>
          <a:off x="12865" y="-213987"/>
          <a:ext cx="4331340" cy="3215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400" b="1" kern="1200" dirty="0"/>
            <a:t>Mediación pedagógica transformadora </a:t>
          </a:r>
          <a:r>
            <a:rPr lang="es-CR" sz="2400" kern="1200" dirty="0"/>
            <a:t>para el logro de aprendizajes esperados y el  desarrollo de  habilidades</a:t>
          </a:r>
        </a:p>
      </dsp:txBody>
      <dsp:txXfrm>
        <a:off x="83508" y="-143344"/>
        <a:ext cx="2890652" cy="2270646"/>
      </dsp:txXfrm>
    </dsp:sp>
    <dsp:sp modelId="{C6602276-CEF3-4A17-A362-71CD2E30B093}">
      <dsp:nvSpPr>
        <dsp:cNvPr id="0" name=""/>
        <dsp:cNvSpPr/>
      </dsp:nvSpPr>
      <dsp:spPr>
        <a:xfrm>
          <a:off x="2880065" y="340479"/>
          <a:ext cx="2572676" cy="257267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1 fase </a:t>
          </a:r>
        </a:p>
      </dsp:txBody>
      <dsp:txXfrm>
        <a:off x="3633584" y="1093998"/>
        <a:ext cx="1819157" cy="1819157"/>
      </dsp:txXfrm>
    </dsp:sp>
    <dsp:sp modelId="{A447D7E5-01C6-49E7-998E-4C882B2E7AD3}">
      <dsp:nvSpPr>
        <dsp:cNvPr id="0" name=""/>
        <dsp:cNvSpPr/>
      </dsp:nvSpPr>
      <dsp:spPr>
        <a:xfrm rot="5400000">
          <a:off x="5571572" y="340479"/>
          <a:ext cx="2572676" cy="2572676"/>
        </a:xfrm>
        <a:prstGeom prst="pieWedg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2 fase </a:t>
          </a:r>
        </a:p>
      </dsp:txBody>
      <dsp:txXfrm rot="-5400000">
        <a:off x="5571572" y="1093998"/>
        <a:ext cx="1819157" cy="1819157"/>
      </dsp:txXfrm>
    </dsp:sp>
    <dsp:sp modelId="{56EC7D96-FE70-46EE-AA51-0853D2AB94FD}">
      <dsp:nvSpPr>
        <dsp:cNvPr id="0" name=""/>
        <dsp:cNvSpPr/>
      </dsp:nvSpPr>
      <dsp:spPr>
        <a:xfrm rot="10800000">
          <a:off x="5571572" y="3031986"/>
          <a:ext cx="2572676" cy="2572676"/>
        </a:xfrm>
        <a:prstGeom prst="pieWedg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3 fase </a:t>
          </a:r>
        </a:p>
      </dsp:txBody>
      <dsp:txXfrm rot="10800000">
        <a:off x="5571572" y="3031986"/>
        <a:ext cx="1819157" cy="1819157"/>
      </dsp:txXfrm>
    </dsp:sp>
    <dsp:sp modelId="{04454068-5382-4EE2-966E-69DB122A4974}">
      <dsp:nvSpPr>
        <dsp:cNvPr id="0" name=""/>
        <dsp:cNvSpPr/>
      </dsp:nvSpPr>
      <dsp:spPr>
        <a:xfrm rot="16200000">
          <a:off x="2880065" y="3031986"/>
          <a:ext cx="2572676" cy="2572676"/>
        </a:xfrm>
        <a:prstGeom prst="pieWedg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4 fase </a:t>
          </a:r>
        </a:p>
      </dsp:txBody>
      <dsp:txXfrm rot="5400000">
        <a:off x="3633584" y="3031986"/>
        <a:ext cx="1819157" cy="1819157"/>
      </dsp:txXfrm>
    </dsp:sp>
    <dsp:sp modelId="{6AFAC373-7342-4B35-A333-52C91778EA82}">
      <dsp:nvSpPr>
        <dsp:cNvPr id="0" name=""/>
        <dsp:cNvSpPr/>
      </dsp:nvSpPr>
      <dsp:spPr>
        <a:xfrm>
          <a:off x="5068029" y="2437835"/>
          <a:ext cx="888256" cy="77239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37B12E-A9E6-4742-B88C-C1282BB5FD41}">
      <dsp:nvSpPr>
        <dsp:cNvPr id="0" name=""/>
        <dsp:cNvSpPr/>
      </dsp:nvSpPr>
      <dsp:spPr>
        <a:xfrm rot="10800000">
          <a:off x="5068029" y="2734910"/>
          <a:ext cx="888256" cy="77239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FA112-4F21-48E1-8B40-27F07FCE66ED}">
      <dsp:nvSpPr>
        <dsp:cNvPr id="0" name=""/>
        <dsp:cNvSpPr/>
      </dsp:nvSpPr>
      <dsp:spPr>
        <a:xfrm rot="4396374">
          <a:off x="1829718" y="1309329"/>
          <a:ext cx="5680079" cy="396114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1D619-AE9B-49A9-BDBD-3180ABAD0C21}">
      <dsp:nvSpPr>
        <dsp:cNvPr id="0" name=""/>
        <dsp:cNvSpPr/>
      </dsp:nvSpPr>
      <dsp:spPr>
        <a:xfrm>
          <a:off x="4199959" y="2002893"/>
          <a:ext cx="143439" cy="14343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74ABB-D866-4865-96ED-B22751E4996E}">
      <dsp:nvSpPr>
        <dsp:cNvPr id="0" name=""/>
        <dsp:cNvSpPr/>
      </dsp:nvSpPr>
      <dsp:spPr>
        <a:xfrm>
          <a:off x="5449202" y="3220815"/>
          <a:ext cx="143439" cy="14343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93E3B-CD40-44A0-888A-541E15D0C2BA}">
      <dsp:nvSpPr>
        <dsp:cNvPr id="0" name=""/>
        <dsp:cNvSpPr/>
      </dsp:nvSpPr>
      <dsp:spPr>
        <a:xfrm>
          <a:off x="1448942" y="0"/>
          <a:ext cx="2677981" cy="105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600" kern="1200" dirty="0"/>
            <a:t>Accionar </a:t>
          </a:r>
        </a:p>
      </dsp:txBody>
      <dsp:txXfrm>
        <a:off x="1448942" y="0"/>
        <a:ext cx="2677981" cy="1052769"/>
      </dsp:txXfrm>
    </dsp:sp>
    <dsp:sp modelId="{FB311E1C-E374-49D5-B473-ECA1B76F1999}">
      <dsp:nvSpPr>
        <dsp:cNvPr id="0" name=""/>
        <dsp:cNvSpPr/>
      </dsp:nvSpPr>
      <dsp:spPr>
        <a:xfrm>
          <a:off x="4854710" y="1251095"/>
          <a:ext cx="3691271" cy="105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600" kern="1200" dirty="0"/>
            <a:t>Constructo </a:t>
          </a:r>
        </a:p>
      </dsp:txBody>
      <dsp:txXfrm>
        <a:off x="4854710" y="1251095"/>
        <a:ext cx="3691271" cy="1052769"/>
      </dsp:txXfrm>
    </dsp:sp>
    <dsp:sp modelId="{AC1229D2-52FE-46EE-9F11-39DC22A2490D}">
      <dsp:nvSpPr>
        <dsp:cNvPr id="0" name=""/>
        <dsp:cNvSpPr/>
      </dsp:nvSpPr>
      <dsp:spPr>
        <a:xfrm>
          <a:off x="6311831" y="3204029"/>
          <a:ext cx="3618893" cy="105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600" kern="1200" dirty="0"/>
            <a:t>Contexto </a:t>
          </a:r>
        </a:p>
      </dsp:txBody>
      <dsp:txXfrm>
        <a:off x="6311831" y="3204029"/>
        <a:ext cx="3618893" cy="1052769"/>
      </dsp:txXfrm>
    </dsp:sp>
    <dsp:sp modelId="{70CBAF14-5298-4235-AFD9-D8E55F3A9488}">
      <dsp:nvSpPr>
        <dsp:cNvPr id="0" name=""/>
        <dsp:cNvSpPr/>
      </dsp:nvSpPr>
      <dsp:spPr>
        <a:xfrm>
          <a:off x="5067836" y="5527037"/>
          <a:ext cx="3618893" cy="105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5600" kern="1200" dirty="0"/>
            <a:t>HABILIDAD </a:t>
          </a:r>
        </a:p>
      </dsp:txBody>
      <dsp:txXfrm>
        <a:off x="5067836" y="5527037"/>
        <a:ext cx="3618893" cy="1052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8893-6C65-4769-8B92-F7F719A69D98}">
      <dsp:nvSpPr>
        <dsp:cNvPr id="0" name=""/>
        <dsp:cNvSpPr/>
      </dsp:nvSpPr>
      <dsp:spPr>
        <a:xfrm>
          <a:off x="2906585" y="694751"/>
          <a:ext cx="5474651" cy="5474651"/>
        </a:xfrm>
        <a:prstGeom prst="blockArc">
          <a:avLst>
            <a:gd name="adj1" fmla="val 12836165"/>
            <a:gd name="adj2" fmla="val 16198259"/>
            <a:gd name="adj3" fmla="val 3909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9A65-1747-4B5D-AF79-563F1059D289}">
      <dsp:nvSpPr>
        <dsp:cNvPr id="0" name=""/>
        <dsp:cNvSpPr/>
      </dsp:nvSpPr>
      <dsp:spPr>
        <a:xfrm>
          <a:off x="2857355" y="765437"/>
          <a:ext cx="5474651" cy="5474651"/>
        </a:xfrm>
        <a:prstGeom prst="blockArc">
          <a:avLst>
            <a:gd name="adj1" fmla="val 10166668"/>
            <a:gd name="adj2" fmla="val 12946507"/>
            <a:gd name="adj3" fmla="val 390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4AD86-AC18-43DB-B8A3-F472DD4986F0}">
      <dsp:nvSpPr>
        <dsp:cNvPr id="0" name=""/>
        <dsp:cNvSpPr/>
      </dsp:nvSpPr>
      <dsp:spPr>
        <a:xfrm>
          <a:off x="2865842" y="813393"/>
          <a:ext cx="5474651" cy="5474651"/>
        </a:xfrm>
        <a:prstGeom prst="blockArc">
          <a:avLst>
            <a:gd name="adj1" fmla="val 7277379"/>
            <a:gd name="adj2" fmla="val 10229052"/>
            <a:gd name="adj3" fmla="val 390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63F0-125E-49D5-A78E-54DC716EC063}">
      <dsp:nvSpPr>
        <dsp:cNvPr id="0" name=""/>
        <dsp:cNvSpPr/>
      </dsp:nvSpPr>
      <dsp:spPr>
        <a:xfrm>
          <a:off x="2934375" y="856474"/>
          <a:ext cx="5474651" cy="5474651"/>
        </a:xfrm>
        <a:prstGeom prst="blockArc">
          <a:avLst>
            <a:gd name="adj1" fmla="val 3375010"/>
            <a:gd name="adj2" fmla="val 7381072"/>
            <a:gd name="adj3" fmla="val 3909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76D75-270C-46B4-929B-3CE24E4DF3F2}">
      <dsp:nvSpPr>
        <dsp:cNvPr id="0" name=""/>
        <dsp:cNvSpPr/>
      </dsp:nvSpPr>
      <dsp:spPr>
        <a:xfrm>
          <a:off x="2873190" y="898592"/>
          <a:ext cx="5474651" cy="5474651"/>
        </a:xfrm>
        <a:prstGeom prst="blockArc">
          <a:avLst>
            <a:gd name="adj1" fmla="val 454292"/>
            <a:gd name="adj2" fmla="val 3279859"/>
            <a:gd name="adj3" fmla="val 390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02160-63F2-40DB-ADDF-2F8E2794DE67}">
      <dsp:nvSpPr>
        <dsp:cNvPr id="0" name=""/>
        <dsp:cNvSpPr/>
      </dsp:nvSpPr>
      <dsp:spPr>
        <a:xfrm>
          <a:off x="2899441" y="738374"/>
          <a:ext cx="5474651" cy="5474651"/>
        </a:xfrm>
        <a:prstGeom prst="blockArc">
          <a:avLst>
            <a:gd name="adj1" fmla="val 19436098"/>
            <a:gd name="adj2" fmla="val 662287"/>
            <a:gd name="adj3" fmla="val 390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2278F-095F-466F-9205-AC8D5BAEA0D2}">
      <dsp:nvSpPr>
        <dsp:cNvPr id="0" name=""/>
        <dsp:cNvSpPr/>
      </dsp:nvSpPr>
      <dsp:spPr>
        <a:xfrm>
          <a:off x="2868154" y="694495"/>
          <a:ext cx="5474651" cy="5474651"/>
        </a:xfrm>
        <a:prstGeom prst="blockArc">
          <a:avLst>
            <a:gd name="adj1" fmla="val 16247487"/>
            <a:gd name="adj2" fmla="val 19505128"/>
            <a:gd name="adj3" fmla="val 3909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BBCBC-1EE8-4E0F-B3AC-AF901C28C920}">
      <dsp:nvSpPr>
        <dsp:cNvPr id="0" name=""/>
        <dsp:cNvSpPr/>
      </dsp:nvSpPr>
      <dsp:spPr>
        <a:xfrm>
          <a:off x="4273156" y="2293997"/>
          <a:ext cx="2781409" cy="262441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Mediación pedagógica enfocada en el diseño curricular a partir de habilidades.        </a:t>
          </a:r>
          <a:r>
            <a:rPr lang="es-CR" sz="1200" b="1" kern="1200" dirty="0">
              <a:solidFill>
                <a:schemeClr val="tx1"/>
              </a:solidFill>
              <a:latin typeface="Century Gothic" panose="020B0502020202020204" pitchFamily="34" charset="0"/>
            </a:rPr>
            <a:t>pág. 26 </a:t>
          </a:r>
        </a:p>
      </dsp:txBody>
      <dsp:txXfrm>
        <a:off x="4680484" y="2678333"/>
        <a:ext cx="1966753" cy="1855740"/>
      </dsp:txXfrm>
    </dsp:sp>
    <dsp:sp modelId="{5873E0B6-B98A-42A6-AC98-8B9EB1D061EA}">
      <dsp:nvSpPr>
        <dsp:cNvPr id="0" name=""/>
        <dsp:cNvSpPr/>
      </dsp:nvSpPr>
      <dsp:spPr>
        <a:xfrm>
          <a:off x="4523748" y="105144"/>
          <a:ext cx="2237606" cy="128622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Centrada en la persona</a:t>
          </a:r>
        </a:p>
      </dsp:txBody>
      <dsp:txXfrm>
        <a:off x="4851438" y="293508"/>
        <a:ext cx="1582226" cy="909501"/>
      </dsp:txXfrm>
    </dsp:sp>
    <dsp:sp modelId="{51A4F6DF-106E-4985-9363-801C60A53070}">
      <dsp:nvSpPr>
        <dsp:cNvPr id="0" name=""/>
        <dsp:cNvSpPr/>
      </dsp:nvSpPr>
      <dsp:spPr>
        <a:xfrm>
          <a:off x="6603211" y="1245545"/>
          <a:ext cx="2406036" cy="1300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Ambientes de aprendizajes retadores</a:t>
          </a:r>
        </a:p>
      </dsp:txBody>
      <dsp:txXfrm>
        <a:off x="6955567" y="1435979"/>
        <a:ext cx="1701324" cy="919496"/>
      </dsp:txXfrm>
    </dsp:sp>
    <dsp:sp modelId="{00BD0D1B-12E3-42BB-ABCA-59F81E7AA9FE}">
      <dsp:nvSpPr>
        <dsp:cNvPr id="0" name=""/>
        <dsp:cNvSpPr/>
      </dsp:nvSpPr>
      <dsp:spPr>
        <a:xfrm>
          <a:off x="7161078" y="3336951"/>
          <a:ext cx="2219711" cy="13051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Docente como facilitador</a:t>
          </a:r>
        </a:p>
      </dsp:txBody>
      <dsp:txXfrm>
        <a:off x="7486147" y="3528092"/>
        <a:ext cx="1569573" cy="922912"/>
      </dsp:txXfrm>
    </dsp:sp>
    <dsp:sp modelId="{25F1ACCB-CC72-47DB-AF74-BF68A1040C63}">
      <dsp:nvSpPr>
        <dsp:cNvPr id="0" name=""/>
        <dsp:cNvSpPr/>
      </dsp:nvSpPr>
      <dsp:spPr>
        <a:xfrm>
          <a:off x="5996906" y="5192740"/>
          <a:ext cx="2331675" cy="126515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Conocimiento significativo </a:t>
          </a:r>
        </a:p>
      </dsp:txBody>
      <dsp:txXfrm>
        <a:off x="6338372" y="5378017"/>
        <a:ext cx="1648743" cy="894599"/>
      </dsp:txXfrm>
    </dsp:sp>
    <dsp:sp modelId="{880BDFF9-DDD2-4FFA-8C08-95DE08B98E52}">
      <dsp:nvSpPr>
        <dsp:cNvPr id="0" name=""/>
        <dsp:cNvSpPr/>
      </dsp:nvSpPr>
      <dsp:spPr>
        <a:xfrm>
          <a:off x="3043970" y="5207548"/>
          <a:ext cx="2330635" cy="12732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Creatividad y asombro </a:t>
          </a:r>
        </a:p>
      </dsp:txBody>
      <dsp:txXfrm>
        <a:off x="3385284" y="5394014"/>
        <a:ext cx="1648007" cy="900336"/>
      </dsp:txXfrm>
    </dsp:sp>
    <dsp:sp modelId="{5B3DB381-5E48-4C94-81A2-1E20BB65CAA9}">
      <dsp:nvSpPr>
        <dsp:cNvPr id="0" name=""/>
        <dsp:cNvSpPr/>
      </dsp:nvSpPr>
      <dsp:spPr>
        <a:xfrm>
          <a:off x="1797858" y="3355372"/>
          <a:ext cx="2316842" cy="12780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Evaluación continua y diversa </a:t>
          </a:r>
        </a:p>
      </dsp:txBody>
      <dsp:txXfrm>
        <a:off x="2137152" y="3542541"/>
        <a:ext cx="1638254" cy="903731"/>
      </dsp:txXfrm>
    </dsp:sp>
    <dsp:sp modelId="{51ED32BD-C85C-4BB0-B11A-CD63A01616F0}">
      <dsp:nvSpPr>
        <dsp:cNvPr id="0" name=""/>
        <dsp:cNvSpPr/>
      </dsp:nvSpPr>
      <dsp:spPr>
        <a:xfrm>
          <a:off x="2257552" y="1343207"/>
          <a:ext cx="2319398" cy="1181161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latin typeface="Century Gothic" panose="020B0502020202020204" pitchFamily="34" charset="0"/>
            </a:rPr>
            <a:t>Desarrollo de habilidades </a:t>
          </a:r>
        </a:p>
      </dsp:txBody>
      <dsp:txXfrm>
        <a:off x="2597220" y="1516184"/>
        <a:ext cx="1640062" cy="835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B04F4-1AF2-4AD4-99D3-1BB088CA050D}">
      <dsp:nvSpPr>
        <dsp:cNvPr id="0" name=""/>
        <dsp:cNvSpPr/>
      </dsp:nvSpPr>
      <dsp:spPr>
        <a:xfrm>
          <a:off x="86143" y="0"/>
          <a:ext cx="2467018" cy="18231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AF84D-3A85-4C6F-B14A-2B9FBEE90E90}">
      <dsp:nvSpPr>
        <dsp:cNvPr id="0" name=""/>
        <dsp:cNvSpPr/>
      </dsp:nvSpPr>
      <dsp:spPr>
        <a:xfrm>
          <a:off x="554418" y="1620119"/>
          <a:ext cx="2023816" cy="3317459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CR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Arquitectura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Uso equiparable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Uso flexible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Simple e intuitivo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Información perceptible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Tolerancia al error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Poco esfuerzo físico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y espacio para acceso y uso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4418" y="1620119"/>
        <a:ext cx="2023816" cy="3317459"/>
      </dsp:txXfrm>
    </dsp:sp>
    <dsp:sp modelId="{B73858A9-5A10-453E-B13F-E79785F4B61C}">
      <dsp:nvSpPr>
        <dsp:cNvPr id="0" name=""/>
        <dsp:cNvSpPr/>
      </dsp:nvSpPr>
      <dsp:spPr>
        <a:xfrm>
          <a:off x="2883268" y="1511877"/>
          <a:ext cx="2467018" cy="182311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2000" r="-5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A53C9-0D0E-42AC-A8E4-116BC6D65C70}">
      <dsp:nvSpPr>
        <dsp:cNvPr id="0" name=""/>
        <dsp:cNvSpPr/>
      </dsp:nvSpPr>
      <dsp:spPr>
        <a:xfrm>
          <a:off x="3381921" y="2486993"/>
          <a:ext cx="2125835" cy="154574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CR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Flexibilidad TIC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Conectividad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Marcación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Versatilidad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Transformación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81921" y="2486993"/>
        <a:ext cx="2125835" cy="1545745"/>
      </dsp:txXfrm>
    </dsp:sp>
    <dsp:sp modelId="{969D6B51-1A82-4F1A-B9D9-DD3EFF4D45EC}">
      <dsp:nvSpPr>
        <dsp:cNvPr id="0" name=""/>
        <dsp:cNvSpPr/>
      </dsp:nvSpPr>
      <dsp:spPr>
        <a:xfrm>
          <a:off x="5812791" y="1487603"/>
          <a:ext cx="2467018" cy="182311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1DF6B-3906-448A-A558-C4B89E5D79B5}">
      <dsp:nvSpPr>
        <dsp:cNvPr id="0" name=""/>
        <dsp:cNvSpPr/>
      </dsp:nvSpPr>
      <dsp:spPr>
        <a:xfrm>
          <a:off x="6311443" y="2414171"/>
          <a:ext cx="2125835" cy="1642841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CR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Redes neurales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Conocimientos </a:t>
          </a:r>
          <a:r>
            <a:rPr lang="es-C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(Qué)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Estratégicas </a:t>
          </a:r>
          <a:r>
            <a:rPr lang="es-C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(Cómo)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Afectivas </a:t>
          </a:r>
          <a:r>
            <a:rPr lang="es-C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(Por qué)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11443" y="2414171"/>
        <a:ext cx="2125835" cy="1642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659A7-42F7-944F-984E-3FC873A96DF6}">
      <dsp:nvSpPr>
        <dsp:cNvPr id="0" name=""/>
        <dsp:cNvSpPr/>
      </dsp:nvSpPr>
      <dsp:spPr>
        <a:xfrm>
          <a:off x="422035" y="194439"/>
          <a:ext cx="3717254" cy="3717254"/>
        </a:xfrm>
        <a:prstGeom prst="circularArrow">
          <a:avLst>
            <a:gd name="adj1" fmla="val 5544"/>
            <a:gd name="adj2" fmla="val 330680"/>
            <a:gd name="adj3" fmla="val 13868080"/>
            <a:gd name="adj4" fmla="val 17330131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7E01C-06BC-1B44-AAF6-DB9303C3CC9E}">
      <dsp:nvSpPr>
        <dsp:cNvPr id="0" name=""/>
        <dsp:cNvSpPr/>
      </dsp:nvSpPr>
      <dsp:spPr>
        <a:xfrm>
          <a:off x="1445172" y="214122"/>
          <a:ext cx="1670980" cy="835490"/>
        </a:xfrm>
        <a:prstGeom prst="roundRect">
          <a:avLst/>
        </a:prstGeom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Durante todo el </a:t>
          </a:r>
          <a:r>
            <a:rPr lang="es-ES" sz="2000" b="1" kern="1200" dirty="0">
              <a:solidFill>
                <a:prstClr val="black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proceso</a:t>
          </a:r>
        </a:p>
      </dsp:txBody>
      <dsp:txXfrm>
        <a:off x="1485957" y="254907"/>
        <a:ext cx="1589410" cy="753920"/>
      </dsp:txXfrm>
    </dsp:sp>
    <dsp:sp modelId="{16C5B14A-34B6-4E4E-AD86-634F27A89072}">
      <dsp:nvSpPr>
        <dsp:cNvPr id="0" name=""/>
        <dsp:cNvSpPr/>
      </dsp:nvSpPr>
      <dsp:spPr>
        <a:xfrm>
          <a:off x="2826194" y="1275365"/>
          <a:ext cx="1924134" cy="83549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Motivación</a:t>
          </a:r>
        </a:p>
      </dsp:txBody>
      <dsp:txXfrm>
        <a:off x="2866979" y="1316150"/>
        <a:ext cx="1842564" cy="753920"/>
      </dsp:txXfrm>
    </dsp:sp>
    <dsp:sp modelId="{3EDFAB3A-DB7B-DB48-8014-A1575D57EA4A}">
      <dsp:nvSpPr>
        <dsp:cNvPr id="0" name=""/>
        <dsp:cNvSpPr/>
      </dsp:nvSpPr>
      <dsp:spPr>
        <a:xfrm>
          <a:off x="2386637" y="2946925"/>
          <a:ext cx="1670980" cy="835490"/>
        </a:xfrm>
        <a:prstGeom prst="roundRect">
          <a:avLst/>
        </a:prstGeom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Reto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black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Éxito</a:t>
          </a:r>
        </a:p>
      </dsp:txBody>
      <dsp:txXfrm>
        <a:off x="2427422" y="2987710"/>
        <a:ext cx="1589410" cy="753920"/>
      </dsp:txXfrm>
    </dsp:sp>
    <dsp:sp modelId="{588BB123-6ED7-5949-9E81-3B421DEFC219}">
      <dsp:nvSpPr>
        <dsp:cNvPr id="0" name=""/>
        <dsp:cNvSpPr/>
      </dsp:nvSpPr>
      <dsp:spPr>
        <a:xfrm>
          <a:off x="513424" y="3081745"/>
          <a:ext cx="1670980" cy="835490"/>
        </a:xfrm>
        <a:prstGeom prst="roundRect">
          <a:avLst/>
        </a:prstGeom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black"/>
              </a:solidFill>
              <a:effectLst/>
              <a:latin typeface="Century Gothic" panose="020B0502020202020204" pitchFamily="34" charset="0"/>
              <a:ea typeface="+mn-ea"/>
              <a:cs typeface="+mn-cs"/>
            </a:rPr>
            <a:t>Auto análisis</a:t>
          </a:r>
        </a:p>
      </dsp:txBody>
      <dsp:txXfrm>
        <a:off x="554209" y="3122530"/>
        <a:ext cx="1589410" cy="753920"/>
      </dsp:txXfrm>
    </dsp:sp>
    <dsp:sp modelId="{504043E1-4502-E54E-9BE5-BA0C88E65C7C}">
      <dsp:nvSpPr>
        <dsp:cNvPr id="0" name=""/>
        <dsp:cNvSpPr/>
      </dsp:nvSpPr>
      <dsp:spPr>
        <a:xfrm>
          <a:off x="-5235" y="1332133"/>
          <a:ext cx="1670980" cy="835490"/>
        </a:xfrm>
        <a:prstGeom prst="roundRect">
          <a:avLst/>
        </a:prstGeom>
        <a:solidFill>
          <a:srgbClr val="70AD47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rPr>
            <a:t>Auto confianza</a:t>
          </a:r>
        </a:p>
      </dsp:txBody>
      <dsp:txXfrm>
        <a:off x="35550" y="1372918"/>
        <a:ext cx="1589410" cy="753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659A7-42F7-944F-984E-3FC873A96DF6}">
      <dsp:nvSpPr>
        <dsp:cNvPr id="0" name=""/>
        <dsp:cNvSpPr/>
      </dsp:nvSpPr>
      <dsp:spPr>
        <a:xfrm>
          <a:off x="592738" y="141124"/>
          <a:ext cx="3717254" cy="3717254"/>
        </a:xfrm>
        <a:prstGeom prst="circularArrow">
          <a:avLst>
            <a:gd name="adj1" fmla="val 5544"/>
            <a:gd name="adj2" fmla="val 330680"/>
            <a:gd name="adj3" fmla="val 13868080"/>
            <a:gd name="adj4" fmla="val 17330131"/>
            <a:gd name="adj5" fmla="val 5757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7E01C-06BC-1B44-AAF6-DB9303C3CC9E}">
      <dsp:nvSpPr>
        <dsp:cNvPr id="0" name=""/>
        <dsp:cNvSpPr/>
      </dsp:nvSpPr>
      <dsp:spPr>
        <a:xfrm>
          <a:off x="1506564" y="214122"/>
          <a:ext cx="1903430" cy="835490"/>
        </a:xfrm>
        <a:prstGeom prst="roundRect">
          <a:avLst/>
        </a:prstGeom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Accesibilidad</a:t>
          </a:r>
        </a:p>
      </dsp:txBody>
      <dsp:txXfrm>
        <a:off x="1547349" y="254907"/>
        <a:ext cx="1821860" cy="753920"/>
      </dsp:txXfrm>
    </dsp:sp>
    <dsp:sp modelId="{16C5B14A-34B6-4E4E-AD86-634F27A89072}">
      <dsp:nvSpPr>
        <dsp:cNvPr id="0" name=""/>
        <dsp:cNvSpPr/>
      </dsp:nvSpPr>
      <dsp:spPr>
        <a:xfrm>
          <a:off x="3130387" y="1309456"/>
          <a:ext cx="1670980" cy="835490"/>
        </a:xfrm>
        <a:prstGeom prst="roundRect">
          <a:avLst/>
        </a:prstGeom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Vocabulario</a:t>
          </a:r>
        </a:p>
      </dsp:txBody>
      <dsp:txXfrm>
        <a:off x="3171172" y="1350241"/>
        <a:ext cx="1589410" cy="753920"/>
      </dsp:txXfrm>
    </dsp:sp>
    <dsp:sp modelId="{3EDFAB3A-DB7B-DB48-8014-A1575D57EA4A}">
      <dsp:nvSpPr>
        <dsp:cNvPr id="0" name=""/>
        <dsp:cNvSpPr/>
      </dsp:nvSpPr>
      <dsp:spPr>
        <a:xfrm>
          <a:off x="2291951" y="3041451"/>
          <a:ext cx="2338587" cy="835490"/>
        </a:xfrm>
        <a:prstGeom prst="roundRect">
          <a:avLst/>
        </a:prstGeom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Conocimientos previos</a:t>
          </a:r>
        </a:p>
      </dsp:txBody>
      <dsp:txXfrm>
        <a:off x="2332736" y="3082236"/>
        <a:ext cx="2257017" cy="753920"/>
      </dsp:txXfrm>
    </dsp:sp>
    <dsp:sp modelId="{588BB123-6ED7-5949-9E81-3B421DEFC219}">
      <dsp:nvSpPr>
        <dsp:cNvPr id="0" name=""/>
        <dsp:cNvSpPr/>
      </dsp:nvSpPr>
      <dsp:spPr>
        <a:xfrm>
          <a:off x="149065" y="3041455"/>
          <a:ext cx="1907441" cy="835490"/>
        </a:xfrm>
        <a:prstGeom prst="roundRect">
          <a:avLst/>
        </a:prstGeom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Memoria transferencia</a:t>
          </a:r>
        </a:p>
      </dsp:txBody>
      <dsp:txXfrm>
        <a:off x="189850" y="3082240"/>
        <a:ext cx="1825871" cy="753920"/>
      </dsp:txXfrm>
    </dsp:sp>
    <dsp:sp modelId="{504043E1-4502-E54E-9BE5-BA0C88E65C7C}">
      <dsp:nvSpPr>
        <dsp:cNvPr id="0" name=""/>
        <dsp:cNvSpPr/>
      </dsp:nvSpPr>
      <dsp:spPr>
        <a:xfrm>
          <a:off x="-113466" y="1309456"/>
          <a:ext cx="2128294" cy="835490"/>
        </a:xfrm>
        <a:prstGeom prst="roundRect">
          <a:avLst/>
        </a:prstGeom>
        <a:solidFill>
          <a:srgbClr val="A162D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Generalización</a:t>
          </a:r>
        </a:p>
      </dsp:txBody>
      <dsp:txXfrm>
        <a:off x="-72681" y="1350241"/>
        <a:ext cx="2046724" cy="75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659A7-42F7-944F-984E-3FC873A96DF6}">
      <dsp:nvSpPr>
        <dsp:cNvPr id="0" name=""/>
        <dsp:cNvSpPr/>
      </dsp:nvSpPr>
      <dsp:spPr>
        <a:xfrm>
          <a:off x="580607" y="194439"/>
          <a:ext cx="3717254" cy="3717254"/>
        </a:xfrm>
        <a:prstGeom prst="circularArrow">
          <a:avLst>
            <a:gd name="adj1" fmla="val 5544"/>
            <a:gd name="adj2" fmla="val 330680"/>
            <a:gd name="adj3" fmla="val 13868080"/>
            <a:gd name="adj4" fmla="val 17330131"/>
            <a:gd name="adj5" fmla="val 5757"/>
          </a:avLst>
        </a:prstGeom>
        <a:solidFill>
          <a:schemeClr val="accent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7E01C-06BC-1B44-AAF6-DB9303C3CC9E}">
      <dsp:nvSpPr>
        <dsp:cNvPr id="0" name=""/>
        <dsp:cNvSpPr/>
      </dsp:nvSpPr>
      <dsp:spPr>
        <a:xfrm>
          <a:off x="1603744" y="214122"/>
          <a:ext cx="1670980" cy="8354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Flexibilidad</a:t>
          </a:r>
        </a:p>
      </dsp:txBody>
      <dsp:txXfrm>
        <a:off x="1644529" y="254907"/>
        <a:ext cx="1589410" cy="753920"/>
      </dsp:txXfrm>
    </dsp:sp>
    <dsp:sp modelId="{16C5B14A-34B6-4E4E-AD86-634F27A89072}">
      <dsp:nvSpPr>
        <dsp:cNvPr id="0" name=""/>
        <dsp:cNvSpPr/>
      </dsp:nvSpPr>
      <dsp:spPr>
        <a:xfrm>
          <a:off x="3111342" y="1309456"/>
          <a:ext cx="1670980" cy="8354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Uso de herramientas</a:t>
          </a:r>
        </a:p>
      </dsp:txBody>
      <dsp:txXfrm>
        <a:off x="3152127" y="1350241"/>
        <a:ext cx="1589410" cy="753920"/>
      </dsp:txXfrm>
    </dsp:sp>
    <dsp:sp modelId="{3EDFAB3A-DB7B-DB48-8014-A1575D57EA4A}">
      <dsp:nvSpPr>
        <dsp:cNvPr id="0" name=""/>
        <dsp:cNvSpPr/>
      </dsp:nvSpPr>
      <dsp:spPr>
        <a:xfrm>
          <a:off x="2803115" y="3003685"/>
          <a:ext cx="1670980" cy="8354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Metas claras</a:t>
          </a:r>
        </a:p>
      </dsp:txBody>
      <dsp:txXfrm>
        <a:off x="2843900" y="3044470"/>
        <a:ext cx="1589410" cy="753920"/>
      </dsp:txXfrm>
    </dsp:sp>
    <dsp:sp modelId="{588BB123-6ED7-5949-9E81-3B421DEFC219}">
      <dsp:nvSpPr>
        <dsp:cNvPr id="0" name=""/>
        <dsp:cNvSpPr/>
      </dsp:nvSpPr>
      <dsp:spPr>
        <a:xfrm>
          <a:off x="452284" y="3037146"/>
          <a:ext cx="2110398" cy="8354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Planificación y estrategias</a:t>
          </a:r>
        </a:p>
      </dsp:txBody>
      <dsp:txXfrm>
        <a:off x="493069" y="3077931"/>
        <a:ext cx="2028828" cy="753920"/>
      </dsp:txXfrm>
    </dsp:sp>
    <dsp:sp modelId="{504043E1-4502-E54E-9BE5-BA0C88E65C7C}">
      <dsp:nvSpPr>
        <dsp:cNvPr id="0" name=""/>
        <dsp:cNvSpPr/>
      </dsp:nvSpPr>
      <dsp:spPr>
        <a:xfrm>
          <a:off x="-94421" y="1309456"/>
          <a:ext cx="2052114" cy="8354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Seguimiento</a:t>
          </a:r>
        </a:p>
      </dsp:txBody>
      <dsp:txXfrm>
        <a:off x="-53636" y="1350241"/>
        <a:ext cx="1970544" cy="75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84160-F3A9-49CF-84AC-633F0B2EEDE7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1C3983-70EB-48EE-B7DB-9D7FCC1F84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5720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2BEFF6-C353-429D-BB6B-2427101E0D26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5E1829-69DA-4A76-9898-C5EB3E582D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112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1829-69DA-4A76-9898-C5EB3E582DCC}" type="slidenum">
              <a:rPr lang="es-CR" smtClean="0"/>
              <a:pPr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340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Para que la mediación pedagógica transformadora ocurra se necesita que existan múltiples formas de motivar al estudiantado, múltiples formas de presentar la información y múltiples formas de expresión de lo aprendido por parte del estudiantado.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3B8B7-AF94-4720-A6D3-CACB79665D55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4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E1829-69DA-4A76-9898-C5EB3E582DCC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5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Estas múltiples formas de motivar, presentar la información y de expresión se relacionan con el Diseño Universal del Aprendizaje DUA que permite estimular tres redes neuronales que participan en el proceso de cognición.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3B8B7-AF94-4720-A6D3-CACB79665D55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09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1829-69DA-4A76-9898-C5EB3E582DCC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76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1829-69DA-4A76-9898-C5EB3E582DCC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5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1829-69DA-4A76-9898-C5EB3E582DCC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3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1829-69DA-4A76-9898-C5EB3E582DCC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10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1829-69DA-4A76-9898-C5EB3E582DCC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830E8-D656-4370-B830-21C4A004E5C5}" type="slidenum">
              <a:rPr lang="es-CR" smtClean="0">
                <a:solidFill>
                  <a:prstClr val="black"/>
                </a:solidFill>
              </a:rPr>
              <a:pPr/>
              <a:t>2</a:t>
            </a:fld>
            <a:endParaRPr lang="es-C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2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830E8-D656-4370-B830-21C4A004E5C5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4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1829-69DA-4A76-9898-C5EB3E582DCC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473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E1829-69DA-4A76-9898-C5EB3E582DCC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153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Imagen de carretera con los tres niveles de desempeño: inicial, intermedio y avanzado. Estos desempeños debe cumplir con tener una acción, un constructo y un contexto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3B8B7-AF94-4720-A6D3-CACB79665D55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7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1829-69DA-4A76-9898-C5EB3E582DCC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012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Para que la mediación pedagógica transformadora ocurra se necesita que existan múltiples formas de motivar al estudiantado, múltiples formas de presentar la información y múltiples formas de expresión de lo aprendido por parte del estudiantado.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3B8B7-AF94-4720-A6D3-CACB79665D55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15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1829-69DA-4A76-9898-C5EB3E582DCC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63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6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27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829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61757-4858-4B96-AADA-B3DB0DE9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65D5-19B3-4FEE-B9CB-4282E70CB2AE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07A63-2296-4662-9DD0-0C65BA42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AAD83-BCDC-4AB6-9506-001E1602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CACF-1454-48E3-95CD-0DDBB559AD2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932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646E41-A77E-4B18-8DFF-50EBD2DE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9540-91C0-4EFA-A146-9D0A2EBBDF91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437DB-161A-4A69-95FC-50037146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19DD6-30D2-4EFB-9BA7-42B2B5DC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1BD7-7F3D-486D-9E6B-B4CC06371DEF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181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D64F7E-3437-4A32-B6D1-A8D1F0CD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3338-E533-4B85-93E9-728E24A4216E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D0DF6-9BCA-4E3F-9E22-6F073339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28728-BB8F-41C1-AE9B-358E3771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BA98-FAC4-4565-A531-9DB695983A04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1029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F89B65C-8185-4BDA-AC71-1F309587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CC04-E686-4DA0-851A-F874590AE46F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53D0E26-4E3E-4BED-9C1C-A1D6D20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6AC1DB5-38AB-4392-96F0-B5BEC9AC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EEAE-0514-4D0B-AB36-83218D022915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924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5872DF83-9387-4BE1-8CFD-311093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68DD-3DA4-4FD5-8C9F-96040E16C86A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FFD658C-58C6-496C-8209-AF7DB0BA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9F0DFDE-8091-4569-8714-FC9F1BAE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2AC1-CB98-478A-A653-BF1486E395AE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809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01329A87-D63D-414E-A7AD-02C2B978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140A-17D1-41C1-8509-0BC8B77695CB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F5F2798-BC64-4B3B-A2E6-D6D7AE91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596A80C-2F77-463A-AADE-FB69815D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A7C6-8AEA-437C-9237-7930B376F335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350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84AFF12-8564-4933-B76D-6C0DDED6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C0B9-EBD0-49AD-AE16-2D5FAA9C45DA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6354BCF0-DACF-44DD-95E0-43481395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D23EEE-3080-4DDA-AE9F-55013752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11E9-2577-42F5-8B3D-9FD82449738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930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D514E52-093F-41AA-AC36-25D3E818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646-3CD2-4331-86B6-043983FADCC4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ED7A9F8-C948-4A6F-A353-2A22CFF0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6F87D80-3D6C-413F-BC8D-5C81F7BD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225A-4D03-4582-899F-9A4C25C12C0E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01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327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367DCE2-2259-4BD6-97C7-295474CA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59AA-AF40-4450-8885-ED7968786E32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0A6786C-30E5-49C3-9780-E11090DA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BBFE371-41A5-421F-BEB6-3712E269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A551-0C29-4B02-86C5-C3913885B6F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751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C0395-6748-44B2-B640-3DD1D5BF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5B7F-6604-40D1-9085-CBB58518F519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149645-8A8B-46EC-8885-9BA32CAF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F2FFC-721B-413F-B618-D7AB3B1A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9033-D147-4DFD-B658-1B3F2E41908C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7563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67B69C-7486-4C3B-A64B-AE714C9C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B6F3-3254-4840-AA9D-8D8DD8739925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54F4C-3AAC-4EAC-8779-903D4578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43094F-4D9D-4133-825D-9C60294A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06BC-3E80-40FE-B51C-DD3D5AE7FC82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731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8512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1050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915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9210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6150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880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56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9067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30052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2047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4038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47201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D03FD-3738-4A81-A7F7-E88BD28EA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ED2B9D-3BDF-4CC5-9F96-7D238EA24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D76C45-9A51-4965-ADBC-C8608C0B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ACB187-630E-4837-84FF-7E759A73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9DFE2-0BA6-4D3B-9BA4-08E337B7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995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263B0-FD18-49A9-87A7-8F0F8941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98CFB-7556-456B-AC7B-10BFF0ED6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3F7F7-9590-4570-9AD6-0A449F43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18183E-FC44-4EB5-96B9-2111079A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5BFB5-7271-490A-A4B1-05155DC4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028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4EB64-85B3-4FD8-AC39-36D5EE92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FD2E6A-8723-41F2-B525-7132A793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94B69-9786-496F-99AB-DCBD06A2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83A9DD-C48F-43AF-9C8A-2FD42E0C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F66DA4-CD21-4B00-9F41-9907C7E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3550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03477-14E4-452B-9A1E-A690B80D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C6611-5903-4E26-B5B4-333B703A4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D9D04F-5FB5-4DBC-AE4C-E11DD6170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68027A-5F4B-49D7-9C6E-E78E29FC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FB836A-B4EB-4864-B489-4290C8C9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FB6C10-5A30-4923-9981-0CC37D4E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9086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5F5F5-923A-4094-953B-06027C6A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22561C-3F32-42FC-85E1-3CF0D8DBB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CAF684-F1CF-43E7-B80B-0855E8FFB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473AE9-87D8-4E1F-87E0-94AA0D005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4F3E5-420D-4975-8D13-38431D401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C4277C-92AB-4156-A7C8-05C18E48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5009CE-E3DE-418A-AA43-6525A37C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61FE34-FFE7-4CEA-A1D4-5B59FB9F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271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A635B-8C6D-4DE5-A52E-7FEEB182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026E40-546C-4305-8B75-C28417EB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ADA8B4-32D5-4DBB-AAE7-02F1E268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904C3E-2A78-4296-964D-92352417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42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4498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99BEF5-6969-4534-B27D-CEE1BC66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0FE60B-EAFB-4E0D-9E78-7B3F089C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F93D35-1B1C-48DB-A1C3-516AF996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3699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EFD54-BDAC-4568-ABEF-795BB6A1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ED039-C58A-4D3F-AB1B-C4B5DBE7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A036D5-19B3-47FF-B514-B47BBEE3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F14730-0D02-4156-A6A6-C26A76E9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C924B6-C14C-4984-A63A-21F7192A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E2135-DBD3-4E9E-BD26-AC91C1B8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98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469E-92A6-4D71-ABD8-D60EEDD4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98147C-81C9-4B91-8DB6-EE9CD5172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C7EB8-9FED-4DB5-ACE9-896B55817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9518B-50AE-4501-93D3-050B62CA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136C9-5F0C-4C24-9BF0-EF2DFF15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7B05D5-6C9B-40F7-A620-361391A4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8350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95C30-0441-4AEC-8D37-C81F0C7E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BB8E43-9976-4674-8D32-6FEA8AAF5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486D-D8BF-4052-B574-D806200B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9F09A-645C-45A4-9D53-6FE14850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EE470-5ADE-4F58-A39C-4CA27686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874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3747CF-83A2-4D94-B40F-6E099CA8C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2AED9-588F-481D-B72F-483DA11D9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B7E236-EDB7-49D5-99BB-2714FBF1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27496E-493C-4222-B98D-3DC6ED01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88055-A00C-469A-98A1-2A081DC8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5655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864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4211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068860" y="5417236"/>
            <a:ext cx="2743200" cy="365125"/>
          </a:xfrm>
        </p:spPr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484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639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134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DAC6-0CD4-48E0-8758-98C3A1B3C7D8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D61C-39B3-4C8D-9A17-BB8F5B110C2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0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BBD664E1-57C3-4EB8-8B5F-A410886E7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el estilo de título del patrón</a:t>
            </a:r>
            <a:endParaRPr lang="es-CR" altLang="es-CR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88F298BC-620D-4FC0-B9F2-13E076ECC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los estilos de texto del patrón</a:t>
            </a:r>
          </a:p>
          <a:p>
            <a:pPr lvl="1"/>
            <a:r>
              <a:rPr lang="es-ES" altLang="es-CR"/>
              <a:t>Segundo nivel</a:t>
            </a:r>
          </a:p>
          <a:p>
            <a:pPr lvl="2"/>
            <a:r>
              <a:rPr lang="es-ES" altLang="es-CR"/>
              <a:t>Tercer nivel</a:t>
            </a:r>
          </a:p>
          <a:p>
            <a:pPr lvl="3"/>
            <a:r>
              <a:rPr lang="es-ES" altLang="es-CR"/>
              <a:t>Cuarto nivel</a:t>
            </a:r>
          </a:p>
          <a:p>
            <a:pPr lvl="4"/>
            <a:r>
              <a:rPr lang="es-ES" altLang="es-CR"/>
              <a:t>Quinto nivel</a:t>
            </a:r>
            <a:endParaRPr lang="es-CR" alt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1849A-313B-40BA-8079-F24AD1D68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DDC966-1EBF-4573-824D-82404A7317D6}" type="datetimeFigureOut">
              <a:rPr lang="es-CR"/>
              <a:pPr>
                <a:defRPr/>
              </a:pPr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A7FE1-5CF7-4AA0-82C1-8E412B2E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026346-F5D4-4A70-A96A-B82E7045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D02F0-773C-4231-A0A7-B1745EA1DF5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29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AD60-5314-43A0-AE6D-3069C60D6F4A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16F5-AA34-4CFE-A834-9A3FEC76B5C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00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E76A3F-0063-4A63-BB06-396482FD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9722DF-224A-4EF0-8820-BD61D68D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D6788-6F3A-4D6B-8D0B-3638DC68D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81F9-6998-4676-BC67-B9A78F25A0B9}" type="datetimeFigureOut">
              <a:rPr lang="es-CR" smtClean="0"/>
              <a:t>16/6/2021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22B9E-AC19-4748-915E-1254C5DE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AA279-76DB-4720-9C8F-4C3859B76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937B-4241-48C0-9F4D-4D609BD9D5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709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mediacion pedagogic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186" cy="68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5814646"/>
            <a:ext cx="12288186" cy="104335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>
                <a:latin typeface="Century Gothic" panose="020B0502020202020204" pitchFamily="34" charset="0"/>
              </a:rPr>
              <a:t>Mediación pedagógica transformadora</a:t>
            </a:r>
          </a:p>
          <a:p>
            <a:pPr algn="ctr"/>
            <a:r>
              <a:rPr lang="es-CR" sz="2400" dirty="0">
                <a:latin typeface="Century Gothic" panose="020B0502020202020204" pitchFamily="34" charset="0"/>
              </a:rPr>
              <a:t> para el desarrollo de habilidades y el Diseño universal para el aprendizaje (DUA)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20" y="-10365"/>
            <a:ext cx="841066" cy="6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1227221" cy="8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6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5B427-3263-4D5E-AD12-62EAFA04D31B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094703" y="141668"/>
          <a:ext cx="10135673" cy="657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74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4">
            <a:extLst>
              <a:ext uri="{FF2B5EF4-FFF2-40B4-BE49-F238E27FC236}">
                <a16:creationId xmlns:a16="http://schemas.microsoft.com/office/drawing/2014/main" id="{1CAF82D7-2DE9-4036-9C74-A8CF3A2F7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7180" y="254102"/>
            <a:ext cx="650019" cy="4148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8">
            <a:extLst>
              <a:ext uri="{FF2B5EF4-FFF2-40B4-BE49-F238E27FC236}">
                <a16:creationId xmlns:a16="http://schemas.microsoft.com/office/drawing/2014/main" id="{9AE352AD-8CDA-47C6-BD73-83E185567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334039" cy="15785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5" descr="Explicación en las notas ">
            <a:extLst>
              <a:ext uri="{FF2B5EF4-FFF2-40B4-BE49-F238E27FC236}">
                <a16:creationId xmlns:a16="http://schemas.microsoft.com/office/drawing/2014/main" id="{2BFCC0D9-A1FC-4FFA-AC95-B20174BB07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691" b="4004"/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: esquinas redondeadas 6">
            <a:extLst>
              <a:ext uri="{FF2B5EF4-FFF2-40B4-BE49-F238E27FC236}">
                <a16:creationId xmlns:a16="http://schemas.microsoft.com/office/drawing/2014/main" id="{EA1E6430-8AB5-484E-8AF5-3955DE243315}"/>
              </a:ext>
            </a:extLst>
          </p:cNvPr>
          <p:cNvSpPr/>
          <p:nvPr/>
        </p:nvSpPr>
        <p:spPr>
          <a:xfrm>
            <a:off x="719961" y="4863483"/>
            <a:ext cx="2153869" cy="70213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C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Nivel inicial</a:t>
            </a:r>
          </a:p>
        </p:txBody>
      </p:sp>
      <p:pic>
        <p:nvPicPr>
          <p:cNvPr id="6" name="Gráfico 18">
            <a:extLst>
              <a:ext uri="{FF2B5EF4-FFF2-40B4-BE49-F238E27FC236}">
                <a16:creationId xmlns:a16="http://schemas.microsoft.com/office/drawing/2014/main" id="{3C43386F-7192-4721-B157-861FB492C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7320" y="3371566"/>
            <a:ext cx="1166719" cy="15785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ángulo: esquinas redondeadas 19">
            <a:extLst>
              <a:ext uri="{FF2B5EF4-FFF2-40B4-BE49-F238E27FC236}">
                <a16:creationId xmlns:a16="http://schemas.microsoft.com/office/drawing/2014/main" id="{5A51365B-8389-495D-8FD7-E53CBFF835EC}"/>
              </a:ext>
            </a:extLst>
          </p:cNvPr>
          <p:cNvSpPr/>
          <p:nvPr/>
        </p:nvSpPr>
        <p:spPr>
          <a:xfrm>
            <a:off x="9885733" y="5176528"/>
            <a:ext cx="2153869" cy="70213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C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Nivel avanzado</a:t>
            </a:r>
          </a:p>
        </p:txBody>
      </p:sp>
      <p:sp>
        <p:nvSpPr>
          <p:cNvPr id="8" name="Rectángulo: esquinas redondeadas 20">
            <a:extLst>
              <a:ext uri="{FF2B5EF4-FFF2-40B4-BE49-F238E27FC236}">
                <a16:creationId xmlns:a16="http://schemas.microsoft.com/office/drawing/2014/main" id="{F74ACBE1-8300-4B89-A9FF-74700CB8C9B4}"/>
              </a:ext>
            </a:extLst>
          </p:cNvPr>
          <p:cNvSpPr/>
          <p:nvPr/>
        </p:nvSpPr>
        <p:spPr>
          <a:xfrm>
            <a:off x="5939668" y="5350904"/>
            <a:ext cx="2153869" cy="70213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C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Nivel intermedio</a:t>
            </a:r>
          </a:p>
        </p:txBody>
      </p:sp>
      <p:pic>
        <p:nvPicPr>
          <p:cNvPr id="9" name="Gráfico 21">
            <a:extLst>
              <a:ext uri="{FF2B5EF4-FFF2-40B4-BE49-F238E27FC236}">
                <a16:creationId xmlns:a16="http://schemas.microsoft.com/office/drawing/2014/main" id="{0C8925F7-1629-4EA5-BA68-905EF4F68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2483" y="3881110"/>
            <a:ext cx="1166719" cy="15785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áfico 22">
            <a:extLst>
              <a:ext uri="{FF2B5EF4-FFF2-40B4-BE49-F238E27FC236}">
                <a16:creationId xmlns:a16="http://schemas.microsoft.com/office/drawing/2014/main" id="{BA5F12FA-A614-4405-AA0D-A4825E1BA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78829" y="3772394"/>
            <a:ext cx="1166719" cy="15785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292D892-90CB-4AEA-939E-7A81C36E6350}"/>
              </a:ext>
            </a:extLst>
          </p:cNvPr>
          <p:cNvSpPr txBox="1"/>
          <p:nvPr/>
        </p:nvSpPr>
        <p:spPr>
          <a:xfrm>
            <a:off x="2614188" y="1077068"/>
            <a:ext cx="6963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Acción, constructo y contexto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976" y="10196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Apple Chancery" panose="03020702040506060504" pitchFamily="66" charset="0"/>
              </a:rPr>
              <a:t>¿</a:t>
            </a:r>
            <a:r>
              <a:rPr lang="en-US" sz="2700" b="1" dirty="0" err="1">
                <a:solidFill>
                  <a:srgbClr val="C00000"/>
                </a:solidFill>
                <a:latin typeface="Apple Chancery" panose="03020702040506060504" pitchFamily="66" charset="0"/>
              </a:rPr>
              <a:t>Mediación</a:t>
            </a:r>
            <a:r>
              <a:rPr lang="en-US" sz="2700" b="1" dirty="0">
                <a:solidFill>
                  <a:srgbClr val="C00000"/>
                </a:solidFill>
                <a:latin typeface="Apple Chancery" panose="03020702040506060504" pitchFamily="66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Apple Chancery" panose="03020702040506060504" pitchFamily="66" charset="0"/>
              </a:rPr>
              <a:t>pedagógica</a:t>
            </a:r>
            <a:r>
              <a:rPr lang="en-US" sz="2700" b="1" dirty="0">
                <a:solidFill>
                  <a:srgbClr val="C00000"/>
                </a:solidFill>
                <a:latin typeface="Apple Chancery" panose="03020702040506060504" pitchFamily="66" charset="0"/>
              </a:rPr>
              <a:t>?</a:t>
            </a:r>
            <a:br>
              <a:rPr lang="en-US" sz="2700" b="1" dirty="0">
                <a:solidFill>
                  <a:srgbClr val="C00000"/>
                </a:solidFill>
                <a:latin typeface="Apple Chancery" panose="03020702040506060504" pitchFamily="66" charset="0"/>
              </a:rPr>
            </a:br>
            <a:br>
              <a:rPr lang="es-CR" sz="2700" dirty="0">
                <a:solidFill>
                  <a:srgbClr val="C00000"/>
                </a:solidFill>
                <a:latin typeface="Apple Chancery" panose="03020702040506060504" pitchFamily="66" charset="0"/>
              </a:rPr>
            </a:br>
            <a:br>
              <a:rPr lang="en-US" sz="2700" dirty="0"/>
            </a:br>
            <a:br>
              <a:rPr lang="es-CR" dirty="0"/>
            </a:br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2345250"/>
            <a:ext cx="5432375" cy="4057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lamada de nube 4"/>
          <p:cNvSpPr/>
          <p:nvPr/>
        </p:nvSpPr>
        <p:spPr>
          <a:xfrm>
            <a:off x="6415356" y="2157413"/>
            <a:ext cx="5776644" cy="3929062"/>
          </a:xfrm>
          <a:prstGeom prst="cloudCallout">
            <a:avLst>
              <a:gd name="adj1" fmla="val -49960"/>
              <a:gd name="adj2" fmla="val 614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Rectángulo 5"/>
          <p:cNvSpPr/>
          <p:nvPr/>
        </p:nvSpPr>
        <p:spPr>
          <a:xfrm>
            <a:off x="492370" y="1066637"/>
            <a:ext cx="10890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Aquella acción experimentada , intencionada y activa de la persona docente, con el fin de facilitar y guiar el proceso de aprendizaje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15909" y="2967782"/>
            <a:ext cx="4654060" cy="277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000" b="1" dirty="0"/>
              <a:t>Múltiples formas de representación.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000" b="1" dirty="0"/>
              <a:t>Múltiples formas de acción y de expresión.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000" b="1" dirty="0"/>
              <a:t>Múltiples formas de implicación del aprendizaje.</a:t>
            </a:r>
            <a:br>
              <a:rPr lang="es-CR" dirty="0"/>
            </a:b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3953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3485040"/>
              </p:ext>
            </p:extLst>
          </p:nvPr>
        </p:nvGraphicFramePr>
        <p:xfrm>
          <a:off x="782445" y="137127"/>
          <a:ext cx="11236539" cy="65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85001" cy="2407500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01024272-3923-0943-9DF5-80100436D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" y="34067"/>
            <a:ext cx="11590408" cy="6809831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A7258763-B51A-3B4F-BA2C-DD69349DE2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/>
          <a:stretch/>
        </p:blipFill>
        <p:spPr>
          <a:xfrm>
            <a:off x="0" y="754144"/>
            <a:ext cx="12181887" cy="61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5824BAA3-0418-4E2E-A715-C2D8D0353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638" y="644525"/>
            <a:ext cx="10880725" cy="1169988"/>
          </a:xfrm>
        </p:spPr>
        <p:txBody>
          <a:bodyPr/>
          <a:lstStyle/>
          <a:p>
            <a:r>
              <a:rPr lang="es-CR" altLang="es-CR" sz="4800" b="1" dirty="0"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Mediación pedagógica transformadora</a:t>
            </a:r>
          </a:p>
        </p:txBody>
      </p:sp>
      <p:sp>
        <p:nvSpPr>
          <p:cNvPr id="4099" name="CuadroTexto 7">
            <a:extLst>
              <a:ext uri="{FF2B5EF4-FFF2-40B4-BE49-F238E27FC236}">
                <a16:creationId xmlns:a16="http://schemas.microsoft.com/office/drawing/2014/main" id="{488A5619-76D9-4D7B-85C4-05D2C4CD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19" y="2279650"/>
            <a:ext cx="701060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altLang="es-C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Múltiples formas de motivación</a:t>
            </a:r>
            <a:endParaRPr kumimoji="0" lang="es-CR" altLang="es-C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altLang="es-C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altLang="es-C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Múltiples formas de representación.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altLang="es-C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altLang="es-C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Múltiples formas de acción y de expresión.</a:t>
            </a:r>
          </a:p>
        </p:txBody>
      </p:sp>
      <p:pic>
        <p:nvPicPr>
          <p:cNvPr id="4100" name="Imagen 4" descr="Imagen compuesta que presenta las diferentes inteligencias con íconos">
            <a:extLst>
              <a:ext uri="{FF2B5EF4-FFF2-40B4-BE49-F238E27FC236}">
                <a16:creationId xmlns:a16="http://schemas.microsoft.com/office/drawing/2014/main" id="{3EDEC4B5-4859-4A97-BAD8-1309BA35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r="1775" b="-465"/>
          <a:stretch>
            <a:fillRect/>
          </a:stretch>
        </p:blipFill>
        <p:spPr bwMode="auto">
          <a:xfrm>
            <a:off x="6626574" y="2101231"/>
            <a:ext cx="46783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56E7C0-5766-4703-8D8C-0E8051748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384" y="5339964"/>
            <a:ext cx="3133616" cy="15180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5"/>
    </mc:Choice>
    <mc:Fallback xmlns="">
      <p:transition spd="slow" advTm="2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/>
        </p:nvGrpSpPr>
        <p:grpSpPr>
          <a:xfrm>
            <a:off x="545012" y="2804751"/>
            <a:ext cx="2519929" cy="1243893"/>
            <a:chOff x="545012" y="2804751"/>
            <a:chExt cx="2519929" cy="1243893"/>
          </a:xfrm>
        </p:grpSpPr>
        <p:sp>
          <p:nvSpPr>
            <p:cNvPr id="3" name="Rectángulo redondeado 2"/>
            <p:cNvSpPr/>
            <p:nvPr/>
          </p:nvSpPr>
          <p:spPr>
            <a:xfrm>
              <a:off x="545012" y="2804751"/>
              <a:ext cx="382138" cy="124389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690228" y="2949563"/>
              <a:ext cx="2374713" cy="987974"/>
              <a:chOff x="-1" y="115494"/>
              <a:chExt cx="2714894" cy="1502320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0" y="115494"/>
                <a:ext cx="2714893" cy="1502320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ángulo 14"/>
              <p:cNvSpPr/>
              <p:nvPr/>
            </p:nvSpPr>
            <p:spPr>
              <a:xfrm>
                <a:off x="-1" y="298279"/>
                <a:ext cx="2626891" cy="10855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s-CR" sz="2400" b="1" kern="12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Mediación </a:t>
                </a:r>
              </a:p>
              <a:p>
                <a:pPr lvl="0" algn="ctr" defTabSz="10668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s-CR" sz="2400" b="1" kern="12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pedagógica </a:t>
                </a:r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3679586" y="1137283"/>
            <a:ext cx="2519929" cy="1243893"/>
            <a:chOff x="545012" y="2804751"/>
            <a:chExt cx="2519929" cy="1243893"/>
          </a:xfrm>
        </p:grpSpPr>
        <p:sp>
          <p:nvSpPr>
            <p:cNvPr id="37" name="Rectángulo redondeado 36"/>
            <p:cNvSpPr/>
            <p:nvPr/>
          </p:nvSpPr>
          <p:spPr>
            <a:xfrm>
              <a:off x="545012" y="2804751"/>
              <a:ext cx="382138" cy="124389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690228" y="2949563"/>
              <a:ext cx="2374713" cy="987974"/>
              <a:chOff x="-1" y="115494"/>
              <a:chExt cx="2714894" cy="1502320"/>
            </a:xfrm>
          </p:grpSpPr>
          <p:sp>
            <p:nvSpPr>
              <p:cNvPr id="39" name="Rectángulo redondeado 38"/>
              <p:cNvSpPr/>
              <p:nvPr/>
            </p:nvSpPr>
            <p:spPr>
              <a:xfrm>
                <a:off x="0" y="115494"/>
                <a:ext cx="2714893" cy="1502320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ángulo 39"/>
              <p:cNvSpPr/>
              <p:nvPr/>
            </p:nvSpPr>
            <p:spPr>
              <a:xfrm>
                <a:off x="-1" y="298279"/>
                <a:ext cx="2626891" cy="10855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/>
                <a:r>
                  <a:rPr lang="es-CR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Área  </a:t>
                </a:r>
              </a:p>
              <a:p>
                <a:pPr lvl="0" algn="ctr"/>
                <a:r>
                  <a:rPr lang="es-CR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profesional </a:t>
                </a:r>
              </a:p>
            </p:txBody>
          </p:sp>
        </p:grpSp>
      </p:grpSp>
      <p:grpSp>
        <p:nvGrpSpPr>
          <p:cNvPr id="41" name="Grupo 40"/>
          <p:cNvGrpSpPr/>
          <p:nvPr/>
        </p:nvGrpSpPr>
        <p:grpSpPr>
          <a:xfrm>
            <a:off x="3679586" y="3302737"/>
            <a:ext cx="2519929" cy="1243893"/>
            <a:chOff x="545012" y="2804751"/>
            <a:chExt cx="2519929" cy="1243893"/>
          </a:xfrm>
        </p:grpSpPr>
        <p:sp>
          <p:nvSpPr>
            <p:cNvPr id="42" name="Rectángulo redondeado 41"/>
            <p:cNvSpPr/>
            <p:nvPr/>
          </p:nvSpPr>
          <p:spPr>
            <a:xfrm>
              <a:off x="545012" y="2804751"/>
              <a:ext cx="382138" cy="124389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690228" y="2949563"/>
              <a:ext cx="2374713" cy="987974"/>
              <a:chOff x="-1" y="115494"/>
              <a:chExt cx="2714894" cy="1502320"/>
            </a:xfrm>
          </p:grpSpPr>
          <p:sp>
            <p:nvSpPr>
              <p:cNvPr id="44" name="Rectángulo redondeado 43"/>
              <p:cNvSpPr/>
              <p:nvPr/>
            </p:nvSpPr>
            <p:spPr>
              <a:xfrm>
                <a:off x="0" y="115494"/>
                <a:ext cx="2714893" cy="1502320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ectángulo 44"/>
              <p:cNvSpPr/>
              <p:nvPr/>
            </p:nvSpPr>
            <p:spPr>
              <a:xfrm>
                <a:off x="-1" y="298279"/>
                <a:ext cx="2626891" cy="10855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/>
                <a:r>
                  <a:rPr lang="es-CR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Área  </a:t>
                </a:r>
              </a:p>
              <a:p>
                <a:pPr lvl="0" algn="ctr"/>
                <a:r>
                  <a:rPr lang="es-CR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laboral</a:t>
                </a:r>
              </a:p>
            </p:txBody>
          </p:sp>
        </p:grpSp>
      </p:grpSp>
      <p:grpSp>
        <p:nvGrpSpPr>
          <p:cNvPr id="46" name="Grupo 45"/>
          <p:cNvGrpSpPr/>
          <p:nvPr/>
        </p:nvGrpSpPr>
        <p:grpSpPr>
          <a:xfrm>
            <a:off x="3679586" y="5097299"/>
            <a:ext cx="2519929" cy="1243893"/>
            <a:chOff x="545012" y="2804751"/>
            <a:chExt cx="2519929" cy="1243893"/>
          </a:xfrm>
        </p:grpSpPr>
        <p:sp>
          <p:nvSpPr>
            <p:cNvPr id="47" name="Rectángulo redondeado 46"/>
            <p:cNvSpPr/>
            <p:nvPr/>
          </p:nvSpPr>
          <p:spPr>
            <a:xfrm>
              <a:off x="545012" y="2804751"/>
              <a:ext cx="382138" cy="1243893"/>
            </a:xfrm>
            <a:prstGeom prst="round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/>
            </a:p>
          </p:txBody>
        </p:sp>
        <p:grpSp>
          <p:nvGrpSpPr>
            <p:cNvPr id="48" name="Grupo 47"/>
            <p:cNvGrpSpPr/>
            <p:nvPr/>
          </p:nvGrpSpPr>
          <p:grpSpPr>
            <a:xfrm>
              <a:off x="690228" y="2949563"/>
              <a:ext cx="2374713" cy="987974"/>
              <a:chOff x="-1" y="115494"/>
              <a:chExt cx="2714894" cy="1502320"/>
            </a:xfrm>
          </p:grpSpPr>
          <p:sp>
            <p:nvSpPr>
              <p:cNvPr id="49" name="Rectángulo redondeado 48"/>
              <p:cNvSpPr/>
              <p:nvPr/>
            </p:nvSpPr>
            <p:spPr>
              <a:xfrm>
                <a:off x="0" y="115494"/>
                <a:ext cx="2714893" cy="1502320"/>
              </a:xfrm>
              <a:prstGeom prst="roundRect">
                <a:avLst>
                  <a:gd name="adj" fmla="val 10000"/>
                </a:avLst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ectángulo 49"/>
              <p:cNvSpPr/>
              <p:nvPr/>
            </p:nvSpPr>
            <p:spPr>
              <a:xfrm>
                <a:off x="-1" y="298279"/>
                <a:ext cx="2626891" cy="1085500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/>
                <a:r>
                  <a:rPr lang="es-CR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Área  </a:t>
                </a:r>
              </a:p>
              <a:p>
                <a:pPr lvl="0" algn="ctr"/>
                <a:r>
                  <a:rPr lang="es-CR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personal</a:t>
                </a:r>
              </a:p>
            </p:txBody>
          </p:sp>
        </p:grpSp>
      </p:grpSp>
      <p:sp>
        <p:nvSpPr>
          <p:cNvPr id="57" name="Rectángulo redondeado 56"/>
          <p:cNvSpPr/>
          <p:nvPr/>
        </p:nvSpPr>
        <p:spPr>
          <a:xfrm>
            <a:off x="6968112" y="296004"/>
            <a:ext cx="237999" cy="63157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pSp>
        <p:nvGrpSpPr>
          <p:cNvPr id="58" name="Grupo 57"/>
          <p:cNvGrpSpPr/>
          <p:nvPr/>
        </p:nvGrpSpPr>
        <p:grpSpPr>
          <a:xfrm>
            <a:off x="7065980" y="406818"/>
            <a:ext cx="4323106" cy="415242"/>
            <a:chOff x="0" y="92765"/>
            <a:chExt cx="2714893" cy="1085501"/>
          </a:xfrm>
          <a:solidFill>
            <a:srgbClr val="00B0F0"/>
          </a:solidFill>
        </p:grpSpPr>
        <p:sp>
          <p:nvSpPr>
            <p:cNvPr id="59" name="Rectángulo redondeado 58"/>
            <p:cNvSpPr/>
            <p:nvPr/>
          </p:nvSpPr>
          <p:spPr>
            <a:xfrm>
              <a:off x="0" y="115494"/>
              <a:ext cx="2714893" cy="106277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ángulo 59"/>
            <p:cNvSpPr/>
            <p:nvPr/>
          </p:nvSpPr>
          <p:spPr>
            <a:xfrm>
              <a:off x="88002" y="92765"/>
              <a:ext cx="2626891" cy="10855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</a:pPr>
              <a:r>
                <a:rPr lang="es-CR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Saber teórico pedagógico 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6968112" y="1027106"/>
            <a:ext cx="4420974" cy="631573"/>
            <a:chOff x="7543800" y="-79123"/>
            <a:chExt cx="4420974" cy="631573"/>
          </a:xfrm>
          <a:solidFill>
            <a:srgbClr val="00B0F0"/>
          </a:solidFill>
        </p:grpSpPr>
        <p:sp>
          <p:nvSpPr>
            <p:cNvPr id="63" name="Rectángulo redondeado 62"/>
            <p:cNvSpPr/>
            <p:nvPr/>
          </p:nvSpPr>
          <p:spPr>
            <a:xfrm>
              <a:off x="7543800" y="-79123"/>
              <a:ext cx="237999" cy="6315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7641668" y="31691"/>
              <a:ext cx="4323106" cy="415242"/>
              <a:chOff x="0" y="92765"/>
              <a:chExt cx="2714893" cy="1085501"/>
            </a:xfrm>
            <a:grpFill/>
          </p:grpSpPr>
          <p:sp>
            <p:nvSpPr>
              <p:cNvPr id="65" name="Rectángulo redondeado 64"/>
              <p:cNvSpPr/>
              <p:nvPr/>
            </p:nvSpPr>
            <p:spPr>
              <a:xfrm>
                <a:off x="0" y="115494"/>
                <a:ext cx="2714893" cy="1062772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tángulo 65"/>
              <p:cNvSpPr/>
              <p:nvPr/>
            </p:nvSpPr>
            <p:spPr>
              <a:xfrm>
                <a:off x="88002" y="92765"/>
                <a:ext cx="2626891" cy="10855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/>
                <a:r>
                  <a:rPr lang="es-CR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Saber curricular procedimental</a:t>
                </a:r>
              </a:p>
            </p:txBody>
          </p:sp>
        </p:grpSp>
      </p:grpSp>
      <p:grpSp>
        <p:nvGrpSpPr>
          <p:cNvPr id="69" name="Grupo 68"/>
          <p:cNvGrpSpPr/>
          <p:nvPr/>
        </p:nvGrpSpPr>
        <p:grpSpPr>
          <a:xfrm>
            <a:off x="6968112" y="1759218"/>
            <a:ext cx="4420974" cy="631573"/>
            <a:chOff x="7543800" y="-79123"/>
            <a:chExt cx="4420974" cy="631573"/>
          </a:xfrm>
          <a:solidFill>
            <a:srgbClr val="00B0F0"/>
          </a:solidFill>
        </p:grpSpPr>
        <p:sp>
          <p:nvSpPr>
            <p:cNvPr id="70" name="Rectángulo redondeado 69"/>
            <p:cNvSpPr/>
            <p:nvPr/>
          </p:nvSpPr>
          <p:spPr>
            <a:xfrm>
              <a:off x="7543800" y="-79123"/>
              <a:ext cx="237999" cy="6315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71" name="Grupo 70"/>
            <p:cNvGrpSpPr/>
            <p:nvPr/>
          </p:nvGrpSpPr>
          <p:grpSpPr>
            <a:xfrm>
              <a:off x="7641668" y="31691"/>
              <a:ext cx="4323106" cy="415242"/>
              <a:chOff x="0" y="92765"/>
              <a:chExt cx="2714893" cy="1085501"/>
            </a:xfrm>
            <a:grpFill/>
          </p:grpSpPr>
          <p:sp>
            <p:nvSpPr>
              <p:cNvPr id="72" name="Rectángulo redondeado 71"/>
              <p:cNvSpPr/>
              <p:nvPr/>
            </p:nvSpPr>
            <p:spPr>
              <a:xfrm>
                <a:off x="0" y="115494"/>
                <a:ext cx="2714893" cy="1062772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ectángulo 72"/>
              <p:cNvSpPr/>
              <p:nvPr/>
            </p:nvSpPr>
            <p:spPr>
              <a:xfrm>
                <a:off x="88002" y="92765"/>
                <a:ext cx="2626891" cy="10855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es-CR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Saber disciplina</a:t>
                </a:r>
              </a:p>
            </p:txBody>
          </p:sp>
        </p:grpSp>
      </p:grpSp>
      <p:grpSp>
        <p:nvGrpSpPr>
          <p:cNvPr id="74" name="Grupo 73"/>
          <p:cNvGrpSpPr/>
          <p:nvPr/>
        </p:nvGrpSpPr>
        <p:grpSpPr>
          <a:xfrm>
            <a:off x="6968112" y="2526418"/>
            <a:ext cx="4420974" cy="631573"/>
            <a:chOff x="7543800" y="-79123"/>
            <a:chExt cx="4420974" cy="631573"/>
          </a:xfrm>
          <a:solidFill>
            <a:srgbClr val="00B0F0"/>
          </a:solidFill>
        </p:grpSpPr>
        <p:sp>
          <p:nvSpPr>
            <p:cNvPr id="75" name="Rectángulo redondeado 74"/>
            <p:cNvSpPr/>
            <p:nvPr/>
          </p:nvSpPr>
          <p:spPr>
            <a:xfrm>
              <a:off x="7543800" y="-79123"/>
              <a:ext cx="237999" cy="6315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76" name="Grupo 75"/>
            <p:cNvGrpSpPr/>
            <p:nvPr/>
          </p:nvGrpSpPr>
          <p:grpSpPr>
            <a:xfrm>
              <a:off x="7641668" y="-39113"/>
              <a:ext cx="4323106" cy="529454"/>
              <a:chOff x="0" y="-92327"/>
              <a:chExt cx="2714893" cy="1384067"/>
            </a:xfrm>
            <a:grpFill/>
          </p:grpSpPr>
          <p:sp>
            <p:nvSpPr>
              <p:cNvPr id="77" name="Rectángulo redondeado 76"/>
              <p:cNvSpPr/>
              <p:nvPr/>
            </p:nvSpPr>
            <p:spPr>
              <a:xfrm>
                <a:off x="0" y="115494"/>
                <a:ext cx="2714893" cy="1062772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ectángulo 77"/>
              <p:cNvSpPr/>
              <p:nvPr/>
            </p:nvSpPr>
            <p:spPr>
              <a:xfrm>
                <a:off x="88002" y="-92327"/>
                <a:ext cx="2626891" cy="13840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/>
                <a:r>
                  <a:rPr lang="es-CR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Saber curricular humanístico profesional</a:t>
                </a:r>
              </a:p>
            </p:txBody>
          </p:sp>
        </p:grpSp>
      </p:grpSp>
      <p:grpSp>
        <p:nvGrpSpPr>
          <p:cNvPr id="79" name="Grupo 78"/>
          <p:cNvGrpSpPr/>
          <p:nvPr/>
        </p:nvGrpSpPr>
        <p:grpSpPr>
          <a:xfrm>
            <a:off x="6968112" y="3608898"/>
            <a:ext cx="4420974" cy="631573"/>
            <a:chOff x="7543800" y="-79123"/>
            <a:chExt cx="4420974" cy="631573"/>
          </a:xfrm>
        </p:grpSpPr>
        <p:sp>
          <p:nvSpPr>
            <p:cNvPr id="80" name="Rectángulo redondeado 79"/>
            <p:cNvSpPr/>
            <p:nvPr/>
          </p:nvSpPr>
          <p:spPr>
            <a:xfrm>
              <a:off x="7543800" y="-79123"/>
              <a:ext cx="237999" cy="63157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7641668" y="31691"/>
              <a:ext cx="4323106" cy="415242"/>
              <a:chOff x="0" y="92765"/>
              <a:chExt cx="2714893" cy="1085501"/>
            </a:xfrm>
          </p:grpSpPr>
          <p:sp>
            <p:nvSpPr>
              <p:cNvPr id="82" name="Rectángulo redondeado 81"/>
              <p:cNvSpPr/>
              <p:nvPr/>
            </p:nvSpPr>
            <p:spPr>
              <a:xfrm>
                <a:off x="0" y="115494"/>
                <a:ext cx="2714893" cy="1062772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Rectángulo 82"/>
              <p:cNvSpPr/>
              <p:nvPr/>
            </p:nvSpPr>
            <p:spPr>
              <a:xfrm>
                <a:off x="88002" y="92765"/>
                <a:ext cx="2626891" cy="108550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/>
                <a:r>
                  <a:rPr lang="es-CR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Condición laboral</a:t>
                </a:r>
              </a:p>
            </p:txBody>
          </p:sp>
        </p:grpSp>
      </p:grpSp>
      <p:grpSp>
        <p:nvGrpSpPr>
          <p:cNvPr id="84" name="Grupo 83"/>
          <p:cNvGrpSpPr/>
          <p:nvPr/>
        </p:nvGrpSpPr>
        <p:grpSpPr>
          <a:xfrm>
            <a:off x="6968112" y="4994246"/>
            <a:ext cx="4420974" cy="631573"/>
            <a:chOff x="7543800" y="-91155"/>
            <a:chExt cx="4420974" cy="631573"/>
          </a:xfrm>
          <a:solidFill>
            <a:srgbClr val="FF33CC"/>
          </a:solidFill>
        </p:grpSpPr>
        <p:sp>
          <p:nvSpPr>
            <p:cNvPr id="85" name="Rectángulo redondeado 84"/>
            <p:cNvSpPr/>
            <p:nvPr/>
          </p:nvSpPr>
          <p:spPr>
            <a:xfrm>
              <a:off x="7543800" y="-91155"/>
              <a:ext cx="237999" cy="6315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86" name="Grupo 85"/>
            <p:cNvGrpSpPr/>
            <p:nvPr/>
          </p:nvGrpSpPr>
          <p:grpSpPr>
            <a:xfrm>
              <a:off x="7641668" y="-42698"/>
              <a:ext cx="4323106" cy="543148"/>
              <a:chOff x="0" y="-101698"/>
              <a:chExt cx="2714893" cy="1419865"/>
            </a:xfrm>
            <a:grpFill/>
          </p:grpSpPr>
          <p:sp>
            <p:nvSpPr>
              <p:cNvPr id="87" name="Rectángulo redondeado 86"/>
              <p:cNvSpPr/>
              <p:nvPr/>
            </p:nvSpPr>
            <p:spPr>
              <a:xfrm>
                <a:off x="0" y="-101698"/>
                <a:ext cx="2714893" cy="1419865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Rectángulo 87"/>
              <p:cNvSpPr/>
              <p:nvPr/>
            </p:nvSpPr>
            <p:spPr>
              <a:xfrm>
                <a:off x="88002" y="92765"/>
                <a:ext cx="2626891" cy="10855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s-E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Influencia de supervisores y tutores de prácticas </a:t>
                </a:r>
                <a:endParaRPr lang="es-CR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9" name="Grupo 88"/>
          <p:cNvGrpSpPr/>
          <p:nvPr/>
        </p:nvGrpSpPr>
        <p:grpSpPr>
          <a:xfrm>
            <a:off x="6968112" y="5795485"/>
            <a:ext cx="4420974" cy="631573"/>
            <a:chOff x="7543800" y="-91155"/>
            <a:chExt cx="4420974" cy="631573"/>
          </a:xfrm>
          <a:solidFill>
            <a:srgbClr val="FF33CC"/>
          </a:solidFill>
        </p:grpSpPr>
        <p:sp>
          <p:nvSpPr>
            <p:cNvPr id="90" name="Rectángulo redondeado 89"/>
            <p:cNvSpPr/>
            <p:nvPr/>
          </p:nvSpPr>
          <p:spPr>
            <a:xfrm>
              <a:off x="7543800" y="-91155"/>
              <a:ext cx="237999" cy="6315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91" name="Grupo 90"/>
            <p:cNvGrpSpPr/>
            <p:nvPr/>
          </p:nvGrpSpPr>
          <p:grpSpPr>
            <a:xfrm>
              <a:off x="7641668" y="-42698"/>
              <a:ext cx="4323106" cy="543148"/>
              <a:chOff x="0" y="-101698"/>
              <a:chExt cx="2714893" cy="1419865"/>
            </a:xfrm>
            <a:grpFill/>
          </p:grpSpPr>
          <p:sp>
            <p:nvSpPr>
              <p:cNvPr id="92" name="Rectángulo redondeado 91"/>
              <p:cNvSpPr/>
              <p:nvPr/>
            </p:nvSpPr>
            <p:spPr>
              <a:xfrm>
                <a:off x="0" y="-101698"/>
                <a:ext cx="2714893" cy="1419865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Rectángulo 92"/>
              <p:cNvSpPr/>
              <p:nvPr/>
            </p:nvSpPr>
            <p:spPr>
              <a:xfrm>
                <a:off x="88002" y="92763"/>
                <a:ext cx="2626891" cy="11054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>
                  <a:lnSpc>
                    <a:spcPct val="90000"/>
                  </a:lnSpc>
                </a:pPr>
                <a:r>
                  <a:rPr lang="es-E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Influencia de personas con capacidad de evaluación </a:t>
                </a:r>
                <a:endParaRPr lang="es-CR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94" name="Imagen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5001" cy="2407500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F85A8BBA-55DA-7545-823B-5213D9287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b="32205"/>
          <a:stretch/>
        </p:blipFill>
        <p:spPr>
          <a:xfrm>
            <a:off x="0" y="59633"/>
            <a:ext cx="11949808" cy="45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n 4" descr="Imagen compuesta que presenta las diferentes inteligencias con íconos">
            <a:extLst>
              <a:ext uri="{FF2B5EF4-FFF2-40B4-BE49-F238E27FC236}">
                <a16:creationId xmlns:a16="http://schemas.microsoft.com/office/drawing/2014/main" id="{3EDEC4B5-4859-4A97-BAD8-1309BA35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r="1775" b="-465"/>
          <a:stretch>
            <a:fillRect/>
          </a:stretch>
        </p:blipFill>
        <p:spPr bwMode="auto">
          <a:xfrm>
            <a:off x="8023533" y="2569946"/>
            <a:ext cx="3102417" cy="28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ítulo 1">
            <a:extLst>
              <a:ext uri="{FF2B5EF4-FFF2-40B4-BE49-F238E27FC236}">
                <a16:creationId xmlns:a16="http://schemas.microsoft.com/office/drawing/2014/main" id="{5824BAA3-0418-4E2E-A715-C2D8D0353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638" y="644525"/>
            <a:ext cx="10880725" cy="1169988"/>
          </a:xfrm>
        </p:spPr>
        <p:txBody>
          <a:bodyPr/>
          <a:lstStyle/>
          <a:p>
            <a:r>
              <a:rPr lang="es-CR" altLang="es-CR" sz="4800" b="1" dirty="0"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Mediación pedagógica para la educación combinada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56E7C0-5766-4703-8D8C-0E8051748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384" y="5339964"/>
            <a:ext cx="3133616" cy="1518036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6"/>
          <a:srcRect l="25936" t="17637" r="13844" b="22919"/>
          <a:stretch/>
        </p:blipFill>
        <p:spPr bwMode="auto">
          <a:xfrm>
            <a:off x="322119" y="2119264"/>
            <a:ext cx="7029330" cy="3979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5"/>
    </mc:Choice>
    <mc:Fallback xmlns="">
      <p:transition spd="slow" advTm="2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7" y="4407351"/>
            <a:ext cx="2056539" cy="19497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Resultado de imagen para enzimas del cerebr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6"/>
          <a:stretch/>
        </p:blipFill>
        <p:spPr bwMode="auto">
          <a:xfrm>
            <a:off x="6966189" y="1912079"/>
            <a:ext cx="1936618" cy="1599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3380748" y="2226122"/>
            <a:ext cx="3142679" cy="171575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rgbClr val="FF0000"/>
                </a:solidFill>
                <a:latin typeface="Century Gothic" panose="020B0502020202020204" pitchFamily="34" charset="0"/>
              </a:rPr>
              <a:t>Memoria de trabajo: </a:t>
            </a:r>
            <a:r>
              <a:rPr lang="es-CR" dirty="0">
                <a:solidFill>
                  <a:schemeClr val="tx1"/>
                </a:solidFill>
                <a:latin typeface="Century Gothic" panose="020B0502020202020204" pitchFamily="34" charset="0"/>
              </a:rPr>
              <a:t>sistema que permite almacenar a corto plazo y manipular mentalmente la información</a:t>
            </a:r>
            <a:r>
              <a:rPr lang="es-CR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609271" y="136874"/>
            <a:ext cx="2846388" cy="15264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Century Gothic" panose="020B0502020202020204" pitchFamily="34" charset="0"/>
              </a:rPr>
              <a:t>Cognición superior </a:t>
            </a:r>
            <a:r>
              <a:rPr lang="es-CR" dirty="0">
                <a:latin typeface="Century Gothic" panose="020B0502020202020204" pitchFamily="34" charset="0"/>
              </a:rPr>
              <a:t>Planificación </a:t>
            </a:r>
          </a:p>
          <a:p>
            <a:pPr algn="ctr"/>
            <a:r>
              <a:rPr lang="es-CR" dirty="0">
                <a:latin typeface="Century Gothic" panose="020B0502020202020204" pitchFamily="34" charset="0"/>
              </a:rPr>
              <a:t>Autorregulación</a:t>
            </a:r>
          </a:p>
          <a:p>
            <a:pPr algn="ctr"/>
            <a:r>
              <a:rPr lang="es-CR" dirty="0">
                <a:latin typeface="Century Gothic" panose="020B0502020202020204" pitchFamily="34" charset="0"/>
              </a:rPr>
              <a:t>Evaluación </a:t>
            </a:r>
          </a:p>
          <a:p>
            <a:pPr algn="ctr"/>
            <a:r>
              <a:rPr lang="es-CR" sz="1400" b="1" dirty="0">
                <a:latin typeface="Century Gothic" panose="020B0502020202020204" pitchFamily="34" charset="0"/>
              </a:rPr>
              <a:t>Aprender a aprender</a:t>
            </a:r>
            <a:endParaRPr lang="es-CR" sz="1400" dirty="0">
              <a:latin typeface="Century Gothic" panose="020B0502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938471" y="4201000"/>
            <a:ext cx="0" cy="89363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10398119" y="1833019"/>
            <a:ext cx="30711" cy="173461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300653" y="2418642"/>
            <a:ext cx="2679805" cy="12598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8765135" y="136874"/>
            <a:ext cx="3108418" cy="160502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rgbClr val="FF0000"/>
                </a:solidFill>
                <a:latin typeface="Century Gothic" panose="020B0502020202020204" pitchFamily="34" charset="0"/>
              </a:rPr>
              <a:t>Memoria a largo plazo y memoria de  trabajo  </a:t>
            </a:r>
            <a:r>
              <a:rPr lang="es-CR" dirty="0">
                <a:solidFill>
                  <a:schemeClr val="tx1"/>
                </a:solidFill>
                <a:latin typeface="Century Gothic" panose="020B0502020202020204" pitchFamily="34" charset="0"/>
              </a:rPr>
              <a:t>aprendizaje significativo </a:t>
            </a:r>
          </a:p>
          <a:p>
            <a:pPr algn="ctr"/>
            <a:r>
              <a:rPr lang="es-CR" dirty="0">
                <a:solidFill>
                  <a:schemeClr val="tx1"/>
                </a:solidFill>
                <a:latin typeface="Century Gothic" panose="020B0502020202020204" pitchFamily="34" charset="0"/>
              </a:rPr>
              <a:t>Nuevas estructuras  mentales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3861649" y="5176405"/>
            <a:ext cx="2341631" cy="12761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  <a:latin typeface="Century Gothic" panose="020B0502020202020204" pitchFamily="34" charset="0"/>
              </a:rPr>
              <a:t>La respuesta elaborada se usa y se descarta. 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6660830" y="775661"/>
            <a:ext cx="2010991" cy="1009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9258015" y="3683357"/>
            <a:ext cx="2341631" cy="15914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  <a:latin typeface="Century Gothic" panose="020B0502020202020204" pitchFamily="34" charset="0"/>
              </a:rPr>
              <a:t>La respuesta elaborada </a:t>
            </a:r>
            <a:r>
              <a:rPr lang="es-CR" b="1" dirty="0">
                <a:solidFill>
                  <a:schemeClr val="tx1"/>
                </a:solidFill>
                <a:latin typeface="Century Gothic" panose="020B0502020202020204" pitchFamily="34" charset="0"/>
              </a:rPr>
              <a:t>se usa y se continua utilizando como estructura mental.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57541" y="5749512"/>
            <a:ext cx="4755331" cy="1053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El desarrollo biológico nos da pauta para el desarrollo de la mediación pedagógica</a:t>
            </a:r>
          </a:p>
          <a:p>
            <a:pPr algn="ctr"/>
            <a:r>
              <a:rPr lang="es-CR" sz="7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sistema límbico, cognitivo y ejecutivo </a:t>
            </a:r>
          </a:p>
        </p:txBody>
      </p:sp>
      <p:sp>
        <p:nvSpPr>
          <p:cNvPr id="6" name="Flecha curvada hacia abajo 5"/>
          <p:cNvSpPr/>
          <p:nvPr/>
        </p:nvSpPr>
        <p:spPr>
          <a:xfrm rot="9614126">
            <a:off x="5929582" y="3965424"/>
            <a:ext cx="1695009" cy="574032"/>
          </a:xfrm>
          <a:prstGeom prst="curvedDownArrow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19" name="Flecha curvada hacia abajo 18"/>
          <p:cNvSpPr/>
          <p:nvPr/>
        </p:nvSpPr>
        <p:spPr>
          <a:xfrm rot="8411853">
            <a:off x="7855856" y="3455386"/>
            <a:ext cx="1656212" cy="580639"/>
          </a:xfrm>
          <a:prstGeom prst="curved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5195" y="2499654"/>
            <a:ext cx="2269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>
                <a:latin typeface="Century Gothic" panose="020B0502020202020204" pitchFamily="34" charset="0"/>
              </a:rPr>
              <a:t>Cognición básica </a:t>
            </a:r>
          </a:p>
          <a:p>
            <a:pPr algn="ctr"/>
            <a:r>
              <a:rPr lang="es-CR" dirty="0">
                <a:latin typeface="Century Gothic" panose="020B0502020202020204" pitchFamily="34" charset="0"/>
              </a:rPr>
              <a:t>Reconozco </a:t>
            </a:r>
          </a:p>
          <a:p>
            <a:pPr algn="ctr"/>
            <a:r>
              <a:rPr lang="es-CR" dirty="0">
                <a:latin typeface="Century Gothic" panose="020B0502020202020204" pitchFamily="34" charset="0"/>
              </a:rPr>
              <a:t>Identifico </a:t>
            </a:r>
          </a:p>
          <a:p>
            <a:pPr algn="ctr"/>
            <a:r>
              <a:rPr lang="es-CR" dirty="0">
                <a:latin typeface="Century Gothic" panose="020B0502020202020204" pitchFamily="34" charset="0"/>
              </a:rPr>
              <a:t>Cito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1638697" y="3719439"/>
            <a:ext cx="1" cy="61930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3012731" y="3066309"/>
            <a:ext cx="319587" cy="273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V="1">
            <a:off x="4933911" y="1678192"/>
            <a:ext cx="1" cy="447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Imagen 8">
            <a:extLst>
              <a:ext uri="{FF2B5EF4-FFF2-40B4-BE49-F238E27FC236}">
                <a16:creationId xmlns:a16="http://schemas.microsoft.com/office/drawing/2014/main" id="{1B9A22DB-EDDA-6F45-8480-F52B09E8A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8" y="0"/>
            <a:ext cx="9904150" cy="6800929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82A49167-5BAB-6047-A9CA-98196F9F7A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"/>
          <a:stretch/>
        </p:blipFill>
        <p:spPr>
          <a:xfrm>
            <a:off x="94268" y="16510"/>
            <a:ext cx="11918604" cy="67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5824BAA3-0418-4E2E-A715-C2D8D0353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638" y="644525"/>
            <a:ext cx="10880725" cy="1169988"/>
          </a:xfrm>
        </p:spPr>
        <p:txBody>
          <a:bodyPr/>
          <a:lstStyle/>
          <a:p>
            <a:r>
              <a:rPr lang="es-CR" altLang="es-CR" sz="4800" b="1" dirty="0"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Mediación pedagógica transformadora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E53CCE-288D-490C-8C39-8C795B77A94F}"/>
              </a:ext>
            </a:extLst>
          </p:cNvPr>
          <p:cNvSpPr/>
          <p:nvPr/>
        </p:nvSpPr>
        <p:spPr>
          <a:xfrm>
            <a:off x="0" y="2440896"/>
            <a:ext cx="12192000" cy="1785104"/>
          </a:xfrm>
          <a:prstGeom prst="rect">
            <a:avLst/>
          </a:prstGeom>
          <a:solidFill>
            <a:srgbClr val="005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453-CAE7-4B3D-A951-25CB61AD720D}"/>
              </a:ext>
            </a:extLst>
          </p:cNvPr>
          <p:cNvSpPr/>
          <p:nvPr/>
        </p:nvSpPr>
        <p:spPr>
          <a:xfrm>
            <a:off x="5855925" y="2640951"/>
            <a:ext cx="5680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El DUA nos da pauta para</a:t>
            </a:r>
            <a:b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</a:br>
            <a: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el desarrollo de la mediación pedagógica</a:t>
            </a:r>
          </a:p>
        </p:txBody>
      </p:sp>
      <p:pic>
        <p:nvPicPr>
          <p:cNvPr id="4" name="Imagen 3" descr="Imagen de cerebro">
            <a:extLst>
              <a:ext uri="{FF2B5EF4-FFF2-40B4-BE49-F238E27FC236}">
                <a16:creationId xmlns:a16="http://schemas.microsoft.com/office/drawing/2014/main" id="{78D91F8B-4821-4985-A239-4B573AFE8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7" y="2163335"/>
            <a:ext cx="3722881" cy="372288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552C241-6E10-410E-8FDB-7E99B8A31A4E}"/>
              </a:ext>
            </a:extLst>
          </p:cNvPr>
          <p:cNvSpPr/>
          <p:nvPr/>
        </p:nvSpPr>
        <p:spPr>
          <a:xfrm>
            <a:off x="5342045" y="4626110"/>
            <a:ext cx="58029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Sistema límbico: </a:t>
            </a: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IMPLICACIÓN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Sistema cognitivo: </a:t>
            </a: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REPRESENTACIÓN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Sistema ejecutivo: </a:t>
            </a: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EXPRESIÓN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0C67A9-BBA3-4AA8-9659-23BD3901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383" y="5293288"/>
            <a:ext cx="3133616" cy="1518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9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0"/>
    </mc:Choice>
    <mc:Fallback xmlns="">
      <p:transition spd="slow" advTm="3024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70F77D-2C76-4D1B-B3C5-7E12894F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84" y="5339964"/>
            <a:ext cx="3133616" cy="15180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4FC04C-5741-4578-8723-2A04EE85BE5A}"/>
              </a:ext>
            </a:extLst>
          </p:cNvPr>
          <p:cNvSpPr txBox="1"/>
          <p:nvPr/>
        </p:nvSpPr>
        <p:spPr>
          <a:xfrm>
            <a:off x="147106" y="188893"/>
            <a:ext cx="12110224" cy="892552"/>
          </a:xfrm>
          <a:prstGeom prst="rect">
            <a:avLst/>
          </a:prstGeom>
          <a:solidFill>
            <a:srgbClr val="005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C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Diseño Universal para el aprendizaje (DUA)</a:t>
            </a:r>
          </a:p>
        </p:txBody>
      </p:sp>
      <p:graphicFrame>
        <p:nvGraphicFramePr>
          <p:cNvPr id="14" name="Marcador de contenido 3">
            <a:extLst>
              <a:ext uri="{FF2B5EF4-FFF2-40B4-BE49-F238E27FC236}">
                <a16:creationId xmlns:a16="http://schemas.microsoft.com/office/drawing/2014/main" id="{F68BE2C5-1AB4-42CA-A371-DE143E26F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620967"/>
              </p:ext>
            </p:extLst>
          </p:nvPr>
        </p:nvGraphicFramePr>
        <p:xfrm>
          <a:off x="1469229" y="1313384"/>
          <a:ext cx="844203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288973" y="1672936"/>
            <a:ext cx="2712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Bases DUA</a:t>
            </a:r>
          </a:p>
        </p:txBody>
      </p:sp>
    </p:spTree>
    <p:extLst>
      <p:ext uri="{BB962C8B-B14F-4D97-AF65-F5344CB8AC3E}">
        <p14:creationId xmlns:p14="http://schemas.microsoft.com/office/powerpoint/2010/main" val="13298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20593" y="109101"/>
            <a:ext cx="4106477" cy="9412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prstClr val="black"/>
                </a:solidFill>
              </a:rPr>
              <a:t>Política curricular </a:t>
            </a:r>
          </a:p>
          <a:p>
            <a:pPr algn="ctr"/>
            <a:r>
              <a:rPr lang="es-CR" sz="2000" b="1" dirty="0">
                <a:solidFill>
                  <a:prstClr val="black"/>
                </a:solidFill>
              </a:rPr>
              <a:t> Educar para una Nueva ciudadanía</a:t>
            </a:r>
          </a:p>
          <a:p>
            <a:pPr algn="ctr"/>
            <a:r>
              <a:rPr lang="es-CR" sz="1400" b="1" dirty="0">
                <a:solidFill>
                  <a:prstClr val="black"/>
                </a:solidFill>
              </a:rPr>
              <a:t>Acuerdo 07-64-2016 CSE</a:t>
            </a:r>
            <a:endParaRPr lang="es-CR" sz="14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861234" y="1773716"/>
            <a:ext cx="12933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prstClr val="black"/>
                </a:solidFill>
              </a:rPr>
              <a:t>Holismo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76098" y="1880102"/>
            <a:ext cx="25922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prstClr val="black"/>
                </a:solidFill>
              </a:rPr>
              <a:t>Socioconstructivismo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5947325" y="1423626"/>
            <a:ext cx="2561" cy="274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146668" y="1161387"/>
            <a:ext cx="2563093" cy="744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cxnSpLocks/>
          </p:cNvCxnSpPr>
          <p:nvPr/>
        </p:nvCxnSpPr>
        <p:spPr>
          <a:xfrm>
            <a:off x="5964377" y="2221865"/>
            <a:ext cx="3564" cy="242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cxnSpLocks/>
          </p:cNvCxnSpPr>
          <p:nvPr/>
        </p:nvCxnSpPr>
        <p:spPr>
          <a:xfrm flipH="1">
            <a:off x="8148778" y="2163532"/>
            <a:ext cx="699300" cy="47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885062" y="1797767"/>
            <a:ext cx="14746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0070C0"/>
                </a:solidFill>
              </a:rPr>
              <a:t>Humanismo</a:t>
            </a:r>
            <a:r>
              <a:rPr lang="es-CR" b="1" dirty="0">
                <a:solidFill>
                  <a:prstClr val="black"/>
                </a:solidFill>
              </a:rPr>
              <a:t> crítico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3372210" y="1167451"/>
            <a:ext cx="2595731" cy="595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cxnSpLocks/>
            <a:endCxn id="3" idx="1"/>
          </p:cNvCxnSpPr>
          <p:nvPr/>
        </p:nvCxnSpPr>
        <p:spPr>
          <a:xfrm>
            <a:off x="3298524" y="2417582"/>
            <a:ext cx="955348" cy="269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0 CuadroTexto"/>
          <p:cNvSpPr txBox="1"/>
          <p:nvPr/>
        </p:nvSpPr>
        <p:spPr>
          <a:xfrm>
            <a:off x="2100924" y="2901580"/>
            <a:ext cx="812232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prstClr val="black"/>
                </a:solidFill>
              </a:rPr>
              <a:t>La Educación para el Desarrollo Sostenible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prstClr val="black"/>
                </a:solidFill>
              </a:rPr>
              <a:t>La ciudadanía digital con equidad social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prstClr val="black"/>
                </a:solidFill>
              </a:rPr>
              <a:t>El fortalecimiento de una ciudadanía planetaria con identidad nacional</a:t>
            </a:r>
          </a:p>
        </p:txBody>
      </p:sp>
      <p:cxnSp>
        <p:nvCxnSpPr>
          <p:cNvPr id="54" name="35 Conector recto de flecha"/>
          <p:cNvCxnSpPr>
            <a:cxnSpLocks/>
          </p:cNvCxnSpPr>
          <p:nvPr/>
        </p:nvCxnSpPr>
        <p:spPr>
          <a:xfrm>
            <a:off x="4565887" y="3806846"/>
            <a:ext cx="8735" cy="178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35 Conector recto de flecha"/>
          <p:cNvCxnSpPr>
            <a:cxnSpLocks/>
          </p:cNvCxnSpPr>
          <p:nvPr/>
        </p:nvCxnSpPr>
        <p:spPr>
          <a:xfrm flipH="1">
            <a:off x="2536783" y="3817974"/>
            <a:ext cx="5534" cy="167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35 Conector recto de flecha"/>
          <p:cNvCxnSpPr>
            <a:cxnSpLocks/>
          </p:cNvCxnSpPr>
          <p:nvPr/>
        </p:nvCxnSpPr>
        <p:spPr>
          <a:xfrm>
            <a:off x="7032104" y="3824910"/>
            <a:ext cx="0" cy="14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35 Conector recto de flecha"/>
          <p:cNvCxnSpPr>
            <a:cxnSpLocks/>
          </p:cNvCxnSpPr>
          <p:nvPr/>
        </p:nvCxnSpPr>
        <p:spPr>
          <a:xfrm>
            <a:off x="9238746" y="3806845"/>
            <a:ext cx="0" cy="162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0 CuadroTexto"/>
          <p:cNvSpPr txBox="1"/>
          <p:nvPr/>
        </p:nvSpPr>
        <p:spPr>
          <a:xfrm>
            <a:off x="1885061" y="4308908"/>
            <a:ext cx="1537948" cy="14927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rgbClr val="FF0000"/>
                </a:solidFill>
              </a:rPr>
              <a:t>Maneras de pensar</a:t>
            </a:r>
          </a:p>
          <a:p>
            <a:pPr>
              <a:defRPr/>
            </a:pPr>
            <a:r>
              <a:rPr lang="es-C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Pensamiento crítico</a:t>
            </a:r>
          </a:p>
          <a:p>
            <a:pPr>
              <a:defRPr/>
            </a:pPr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Pensamiento sistémico</a:t>
            </a:r>
          </a:p>
          <a:p>
            <a:pPr>
              <a:defRPr/>
            </a:pPr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Aprender a aprender</a:t>
            </a:r>
          </a:p>
          <a:p>
            <a:pPr>
              <a:defRPr/>
            </a:pPr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Resolución de                   problemas</a:t>
            </a:r>
          </a:p>
          <a:p>
            <a:pPr>
              <a:defRPr/>
            </a:pPr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Creatividad e Innovación </a:t>
            </a:r>
            <a:endParaRPr lang="es-CR" sz="900" b="1" dirty="0">
              <a:solidFill>
                <a:prstClr val="black"/>
              </a:solidFill>
            </a:endParaRPr>
          </a:p>
        </p:txBody>
      </p:sp>
      <p:sp>
        <p:nvSpPr>
          <p:cNvPr id="62" name="30 CuadroTexto"/>
          <p:cNvSpPr txBox="1"/>
          <p:nvPr/>
        </p:nvSpPr>
        <p:spPr>
          <a:xfrm>
            <a:off x="3553902" y="4314292"/>
            <a:ext cx="2393423" cy="1585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rgbClr val="FF0000"/>
                </a:solidFill>
              </a:rPr>
              <a:t>Formas de vivir en el mundo</a:t>
            </a:r>
          </a:p>
          <a:p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Ciudadanía global</a:t>
            </a:r>
          </a:p>
          <a:p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personal y social</a:t>
            </a:r>
          </a:p>
          <a:p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Convivencia, multiculturalidad y pluriétnica</a:t>
            </a:r>
          </a:p>
          <a:p>
            <a:r>
              <a:rPr lang="es-CR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y carrera</a:t>
            </a:r>
          </a:p>
          <a:p>
            <a:pPr algn="ctr"/>
            <a:endParaRPr lang="es-CR" sz="2000" b="1" dirty="0">
              <a:solidFill>
                <a:prstClr val="black"/>
              </a:solidFill>
            </a:endParaRPr>
          </a:p>
        </p:txBody>
      </p:sp>
      <p:sp>
        <p:nvSpPr>
          <p:cNvPr id="63" name="30 CuadroTexto"/>
          <p:cNvSpPr txBox="1"/>
          <p:nvPr/>
        </p:nvSpPr>
        <p:spPr>
          <a:xfrm>
            <a:off x="6058903" y="4304311"/>
            <a:ext cx="2075050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rgbClr val="FF0000"/>
                </a:solidFill>
              </a:rPr>
              <a:t>Formas de relacionarse con otros</a:t>
            </a:r>
          </a:p>
          <a:p>
            <a:pPr algn="ctr"/>
            <a:r>
              <a:rPr lang="es-CR" sz="1000" b="1" dirty="0">
                <a:solidFill>
                  <a:prstClr val="black"/>
                </a:solidFill>
              </a:rPr>
              <a:t>Colaboración y Comunicación </a:t>
            </a:r>
          </a:p>
          <a:p>
            <a:pPr algn="ctr"/>
            <a:endParaRPr lang="es-CR" sz="2000" b="1" dirty="0">
              <a:solidFill>
                <a:prstClr val="black"/>
              </a:solidFill>
            </a:endParaRPr>
          </a:p>
          <a:p>
            <a:pPr algn="ctr"/>
            <a:endParaRPr lang="es-CR" sz="2000" b="1" dirty="0">
              <a:solidFill>
                <a:prstClr val="black"/>
              </a:solidFill>
            </a:endParaRPr>
          </a:p>
          <a:p>
            <a:pPr algn="ctr"/>
            <a:endParaRPr lang="es-CR" sz="2000" b="1" dirty="0">
              <a:solidFill>
                <a:prstClr val="black"/>
              </a:solidFill>
            </a:endParaRPr>
          </a:p>
        </p:txBody>
      </p:sp>
      <p:sp>
        <p:nvSpPr>
          <p:cNvPr id="64" name="30 CuadroTexto"/>
          <p:cNvSpPr txBox="1"/>
          <p:nvPr/>
        </p:nvSpPr>
        <p:spPr>
          <a:xfrm>
            <a:off x="8330269" y="4282393"/>
            <a:ext cx="1824283" cy="1769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rgbClr val="FF0000"/>
                </a:solidFill>
              </a:rPr>
              <a:t>Herramientas para integrarse al mundo</a:t>
            </a:r>
          </a:p>
          <a:p>
            <a:pPr algn="ctr"/>
            <a:r>
              <a:rPr lang="es-CR" sz="1050" b="1" dirty="0">
                <a:solidFill>
                  <a:prstClr val="black"/>
                </a:solidFill>
              </a:rPr>
              <a:t>Tecnologías        digitales</a:t>
            </a:r>
          </a:p>
          <a:p>
            <a:pPr algn="ctr"/>
            <a:r>
              <a:rPr lang="es-CR" sz="1050" b="1" dirty="0">
                <a:solidFill>
                  <a:prstClr val="black"/>
                </a:solidFill>
              </a:rPr>
              <a:t>Manejo de la información</a:t>
            </a:r>
          </a:p>
          <a:p>
            <a:pPr algn="ctr"/>
            <a:endParaRPr lang="es-CR" sz="2000" b="1" dirty="0">
              <a:solidFill>
                <a:prstClr val="black"/>
              </a:solidFill>
            </a:endParaRPr>
          </a:p>
          <a:p>
            <a:pPr algn="ctr"/>
            <a:endParaRPr lang="es-CR" sz="2000" b="1" dirty="0">
              <a:solidFill>
                <a:prstClr val="black"/>
              </a:solidFill>
            </a:endParaRPr>
          </a:p>
        </p:txBody>
      </p:sp>
      <p:cxnSp>
        <p:nvCxnSpPr>
          <p:cNvPr id="91" name="35 Conector recto de flecha"/>
          <p:cNvCxnSpPr>
            <a:cxnSpLocks/>
          </p:cNvCxnSpPr>
          <p:nvPr/>
        </p:nvCxnSpPr>
        <p:spPr>
          <a:xfrm>
            <a:off x="2536783" y="5844439"/>
            <a:ext cx="0" cy="385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35 Conector recto de flecha"/>
          <p:cNvCxnSpPr/>
          <p:nvPr/>
        </p:nvCxnSpPr>
        <p:spPr>
          <a:xfrm>
            <a:off x="4574622" y="5966304"/>
            <a:ext cx="599" cy="265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35 Conector recto de flecha"/>
          <p:cNvCxnSpPr/>
          <p:nvPr/>
        </p:nvCxnSpPr>
        <p:spPr>
          <a:xfrm flipH="1">
            <a:off x="6941394" y="5998748"/>
            <a:ext cx="8160" cy="25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35 Conector recto de flecha"/>
          <p:cNvCxnSpPr>
            <a:cxnSpLocks/>
          </p:cNvCxnSpPr>
          <p:nvPr/>
        </p:nvCxnSpPr>
        <p:spPr>
          <a:xfrm>
            <a:off x="9220370" y="6052108"/>
            <a:ext cx="0" cy="177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30 CuadroTexto"/>
          <p:cNvSpPr txBox="1"/>
          <p:nvPr/>
        </p:nvSpPr>
        <p:spPr>
          <a:xfrm>
            <a:off x="1885062" y="6289805"/>
            <a:ext cx="82694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prstClr val="black"/>
                </a:solidFill>
              </a:rPr>
              <a:t>Se integran a: Ser-Hacer-Conocer-Vivir juntos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20592" y="1089393"/>
            <a:ext cx="41281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/>
              <a:t>Se sustenta en los siguientes paradigmas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53872" y="2502103"/>
            <a:ext cx="38164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/>
              <a:t>Se compone de los siguientes pilares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85062" y="3969449"/>
            <a:ext cx="826948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Asume las siguientes dimensiones y habilidades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02545" cy="18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0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70F77D-2C76-4D1B-B3C5-7E12894F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84" y="5339964"/>
            <a:ext cx="3133616" cy="15180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4FC04C-5741-4578-8723-2A04EE85BE5A}"/>
              </a:ext>
            </a:extLst>
          </p:cNvPr>
          <p:cNvSpPr txBox="1"/>
          <p:nvPr/>
        </p:nvSpPr>
        <p:spPr>
          <a:xfrm>
            <a:off x="147106" y="188893"/>
            <a:ext cx="12110224" cy="892552"/>
          </a:xfrm>
          <a:prstGeom prst="rect">
            <a:avLst/>
          </a:prstGeom>
          <a:solidFill>
            <a:srgbClr val="005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C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Diseño Universal para el aprendizaje (DUA)</a:t>
            </a:r>
          </a:p>
        </p:txBody>
      </p:sp>
      <p:pic>
        <p:nvPicPr>
          <p:cNvPr id="13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78" y="1718703"/>
            <a:ext cx="4689715" cy="461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 rot="2445869">
            <a:off x="5455540" y="2796037"/>
            <a:ext cx="225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Representación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635912" y="3274211"/>
            <a:ext cx="207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Motivación</a:t>
            </a:r>
          </a:p>
        </p:txBody>
      </p:sp>
      <p:sp>
        <p:nvSpPr>
          <p:cNvPr id="21" name="CuadroTexto 20"/>
          <p:cNvSpPr txBox="1"/>
          <p:nvPr/>
        </p:nvSpPr>
        <p:spPr>
          <a:xfrm rot="19347448">
            <a:off x="3869370" y="2375343"/>
            <a:ext cx="174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Expresión</a:t>
            </a:r>
          </a:p>
        </p:txBody>
      </p:sp>
      <p:pic>
        <p:nvPicPr>
          <p:cNvPr id="24" name="Imagen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 bwMode="auto">
          <a:xfrm>
            <a:off x="8532177" y="1984663"/>
            <a:ext cx="3261908" cy="18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9"/>
          <a:stretch/>
        </p:blipFill>
        <p:spPr bwMode="auto">
          <a:xfrm>
            <a:off x="140699" y="4214495"/>
            <a:ext cx="2778323" cy="168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475142" y="3567111"/>
            <a:ext cx="220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Atención sostenida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27742" y="5540725"/>
            <a:ext cx="220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Atención dividida</a:t>
            </a:r>
          </a:p>
        </p:txBody>
      </p:sp>
      <p:pic>
        <p:nvPicPr>
          <p:cNvPr id="28" name="Imagen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53" b="10953"/>
          <a:stretch/>
        </p:blipFill>
        <p:spPr bwMode="auto">
          <a:xfrm>
            <a:off x="427742" y="1081445"/>
            <a:ext cx="2809351" cy="208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913231" y="2720278"/>
            <a:ext cx="220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Atención selectiva</a:t>
            </a:r>
          </a:p>
        </p:txBody>
      </p:sp>
    </p:spTree>
    <p:extLst>
      <p:ext uri="{BB962C8B-B14F-4D97-AF65-F5344CB8AC3E}">
        <p14:creationId xmlns:p14="http://schemas.microsoft.com/office/powerpoint/2010/main" val="1943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168687-E32A-4FF6-AD35-31C45F955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929" y="5317863"/>
            <a:ext cx="3133616" cy="151803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E49C4F5-86FB-4D06-968F-5CB3955FE573}"/>
              </a:ext>
            </a:extLst>
          </p:cNvPr>
          <p:cNvSpPr/>
          <p:nvPr/>
        </p:nvSpPr>
        <p:spPr>
          <a:xfrm>
            <a:off x="412490" y="1210537"/>
            <a:ext cx="3797474" cy="10144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A8A388C-8CEE-4152-B92F-31961F62573A}"/>
              </a:ext>
            </a:extLst>
          </p:cNvPr>
          <p:cNvSpPr txBox="1">
            <a:spLocks/>
          </p:cNvSpPr>
          <p:nvPr/>
        </p:nvSpPr>
        <p:spPr bwMode="auto">
          <a:xfrm>
            <a:off x="9336089" y="5229226"/>
            <a:ext cx="11255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342900" indent="-136525" defTabSz="6858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514350" indent="-136525" defTabSz="6858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685800" indent="-136525" defTabSz="6858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857250" indent="-136525" defTabSz="6858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314450" indent="-136525" defTabSz="6858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1771650" indent="-136525" defTabSz="6858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228850" indent="-136525" defTabSz="6858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2686050" indent="-136525" defTabSz="6858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altLang="es-C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altLang="es-C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1290B014-EADA-449C-B4F3-8CD7C7010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253" y="2823277"/>
            <a:ext cx="47694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 por qué </a:t>
            </a:r>
            <a:r>
              <a:rPr kumimoji="0" lang="es-CR" altLang="es-C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del aprendizaje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B2B139DA-9ED5-43A0-BABE-3A8D49F7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56" y="1224112"/>
            <a:ext cx="333548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Múltiples formas de implicación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DBB5BFEF-7F9F-4445-A531-86C4FDBF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721" y="1762145"/>
            <a:ext cx="31686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Redes afectivas</a:t>
            </a:r>
          </a:p>
        </p:txBody>
      </p:sp>
      <p:sp>
        <p:nvSpPr>
          <p:cNvPr id="16" name="Flecha derecha 4">
            <a:extLst>
              <a:ext uri="{FF2B5EF4-FFF2-40B4-BE49-F238E27FC236}">
                <a16:creationId xmlns:a16="http://schemas.microsoft.com/office/drawing/2014/main" id="{52702DF3-FFA9-45F7-92D6-09E59EAE1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15768">
            <a:off x="4428985" y="2191746"/>
            <a:ext cx="1845098" cy="495616"/>
          </a:xfrm>
          <a:prstGeom prst="rightArrow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Flecha derecha 12">
            <a:extLst>
              <a:ext uri="{FF2B5EF4-FFF2-40B4-BE49-F238E27FC236}">
                <a16:creationId xmlns:a16="http://schemas.microsoft.com/office/drawing/2014/main" id="{F82C18B9-3633-40E9-B83C-C87E6810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78412">
            <a:off x="4682295" y="5298368"/>
            <a:ext cx="1598609" cy="428627"/>
          </a:xfrm>
          <a:prstGeom prst="rightArrow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id="{10367C32-6FC9-454B-A276-1D67B820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721" y="5288295"/>
            <a:ext cx="541414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Estimular el interés y la motivación para el aprendizaje</a:t>
            </a:r>
          </a:p>
        </p:txBody>
      </p:sp>
      <p:sp>
        <p:nvSpPr>
          <p:cNvPr id="19" name="Flecha derecha 13">
            <a:extLst>
              <a:ext uri="{FF2B5EF4-FFF2-40B4-BE49-F238E27FC236}">
                <a16:creationId xmlns:a16="http://schemas.microsoft.com/office/drawing/2014/main" id="{626A07C6-EEC3-4CAD-964C-C1E8E2789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7276" y="4314777"/>
            <a:ext cx="1503653" cy="442746"/>
          </a:xfrm>
          <a:prstGeom prst="rightArrow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CuadroTexto 2">
            <a:extLst>
              <a:ext uri="{FF2B5EF4-FFF2-40B4-BE49-F238E27FC236}">
                <a16:creationId xmlns:a16="http://schemas.microsoft.com/office/drawing/2014/main" id="{423BE881-EAE7-4138-BABD-F02E4FD3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253" y="3971511"/>
            <a:ext cx="56583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Componente emocional </a:t>
            </a:r>
            <a:br>
              <a:rPr kumimoji="0" lang="es-CR" altLang="es-C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s-CR" altLang="es-C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 un elemento crucial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D59F1B-8505-4B69-9F0D-7FCD88F4264C}"/>
              </a:ext>
            </a:extLst>
          </p:cNvPr>
          <p:cNvSpPr txBox="1"/>
          <p:nvPr/>
        </p:nvSpPr>
        <p:spPr>
          <a:xfrm>
            <a:off x="147106" y="188893"/>
            <a:ext cx="12110224" cy="892552"/>
          </a:xfrm>
          <a:prstGeom prst="rect">
            <a:avLst/>
          </a:prstGeom>
          <a:solidFill>
            <a:srgbClr val="005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C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Diseño Universal para el aprendizaje (DUA)</a:t>
            </a:r>
          </a:p>
        </p:txBody>
      </p:sp>
      <p:sp>
        <p:nvSpPr>
          <p:cNvPr id="22" name="Flecha derecha 15">
            <a:extLst>
              <a:ext uri="{FF2B5EF4-FFF2-40B4-BE49-F238E27FC236}">
                <a16:creationId xmlns:a16="http://schemas.microsoft.com/office/drawing/2014/main" id="{A7807251-9476-4F01-A8F8-5F9BB8B9C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24073">
            <a:off x="4804867" y="3244084"/>
            <a:ext cx="1660605" cy="435142"/>
          </a:xfrm>
          <a:prstGeom prst="rightArrow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2CAFFF11-1EE9-405B-9976-E0D06DBC751F}"/>
              </a:ext>
            </a:extLst>
          </p:cNvPr>
          <p:cNvGraphicFramePr/>
          <p:nvPr/>
        </p:nvGraphicFramePr>
        <p:xfrm>
          <a:off x="89051" y="2465389"/>
          <a:ext cx="4687902" cy="413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uadroTexto 1">
            <a:extLst>
              <a:ext uri="{FF2B5EF4-FFF2-40B4-BE49-F238E27FC236}">
                <a16:creationId xmlns:a16="http://schemas.microsoft.com/office/drawing/2014/main" id="{DBB5BFEF-7F9F-4445-A531-86C4FDBF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660" y="1117661"/>
            <a:ext cx="610420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Conectar, clarificar  y colaborar</a:t>
            </a:r>
          </a:p>
        </p:txBody>
      </p:sp>
    </p:spTree>
    <p:extLst>
      <p:ext uri="{BB962C8B-B14F-4D97-AF65-F5344CB8AC3E}">
        <p14:creationId xmlns:p14="http://schemas.microsoft.com/office/powerpoint/2010/main" val="39292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2" grpId="0" animBg="1"/>
      <p:bldGraphic spid="23" grpId="0">
        <p:bldAsOne/>
      </p:bldGraphic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572242-6A0E-4F49-B8D1-21229C69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84" y="5339964"/>
            <a:ext cx="3133616" cy="151803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E49C4F5-86FB-4D06-968F-5CB3955FE573}"/>
              </a:ext>
            </a:extLst>
          </p:cNvPr>
          <p:cNvSpPr/>
          <p:nvPr/>
        </p:nvSpPr>
        <p:spPr>
          <a:xfrm>
            <a:off x="793576" y="1187723"/>
            <a:ext cx="3797474" cy="1229797"/>
          </a:xfrm>
          <a:prstGeom prst="rect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B2B139DA-9ED5-43A0-BABE-3A8D49F7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72" y="1274397"/>
            <a:ext cx="333548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Múltiples formas de representación</a:t>
            </a:r>
          </a:p>
        </p:txBody>
      </p:sp>
      <p:sp>
        <p:nvSpPr>
          <p:cNvPr id="25" name="CuadroTexto 10">
            <a:extLst>
              <a:ext uri="{FF2B5EF4-FFF2-40B4-BE49-F238E27FC236}">
                <a16:creationId xmlns:a16="http://schemas.microsoft.com/office/drawing/2014/main" id="{840671EA-76FA-41D4-B4D8-9627A4250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48" y="3708802"/>
            <a:ext cx="4726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 qué</a:t>
            </a: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del aprendizaje</a:t>
            </a:r>
          </a:p>
        </p:txBody>
      </p:sp>
      <p:sp>
        <p:nvSpPr>
          <p:cNvPr id="28" name="Flecha abajo 13">
            <a:extLst>
              <a:ext uri="{FF2B5EF4-FFF2-40B4-BE49-F238E27FC236}">
                <a16:creationId xmlns:a16="http://schemas.microsoft.com/office/drawing/2014/main" id="{5A928B76-7AA3-496D-AFAD-4B413D29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213160">
            <a:off x="5304322" y="2119437"/>
            <a:ext cx="553622" cy="1039669"/>
          </a:xfrm>
          <a:prstGeom prst="downArrow">
            <a:avLst/>
          </a:prstGeom>
          <a:solidFill>
            <a:srgbClr val="893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echa abajo 8">
            <a:extLst>
              <a:ext uri="{FF2B5EF4-FFF2-40B4-BE49-F238E27FC236}">
                <a16:creationId xmlns:a16="http://schemas.microsoft.com/office/drawing/2014/main" id="{CD339743-10F8-4292-971C-8B5B5E0C0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423841" y="3578314"/>
            <a:ext cx="463550" cy="843866"/>
          </a:xfrm>
          <a:prstGeom prst="downArrow">
            <a:avLst/>
          </a:prstGeom>
          <a:solidFill>
            <a:srgbClr val="893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echa abajo 9">
            <a:extLst>
              <a:ext uri="{FF2B5EF4-FFF2-40B4-BE49-F238E27FC236}">
                <a16:creationId xmlns:a16="http://schemas.microsoft.com/office/drawing/2014/main" id="{03B72BFC-179E-415D-B035-C94499AC7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996793">
            <a:off x="5432542" y="4831180"/>
            <a:ext cx="463550" cy="1007467"/>
          </a:xfrm>
          <a:prstGeom prst="downArrow">
            <a:avLst/>
          </a:prstGeom>
          <a:solidFill>
            <a:srgbClr val="893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90C8CCED-E526-4739-B9F4-A29EBA396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498" y="2229692"/>
            <a:ext cx="4529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Redes de conocimiento</a:t>
            </a:r>
          </a:p>
        </p:txBody>
      </p:sp>
      <p:sp>
        <p:nvSpPr>
          <p:cNvPr id="33" name="CuadroTexto 10">
            <a:extLst>
              <a:ext uri="{FF2B5EF4-FFF2-40B4-BE49-F238E27FC236}">
                <a16:creationId xmlns:a16="http://schemas.microsoft.com/office/drawing/2014/main" id="{96B9BF9A-4F0D-4661-9619-FB9A1C73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48" y="5094707"/>
            <a:ext cx="57088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Presentar la información y contenido de diferentes maneras</a:t>
            </a:r>
          </a:p>
        </p:txBody>
      </p:sp>
      <p:graphicFrame>
        <p:nvGraphicFramePr>
          <p:cNvPr id="34" name="Diagrama 33">
            <a:extLst>
              <a:ext uri="{FF2B5EF4-FFF2-40B4-BE49-F238E27FC236}">
                <a16:creationId xmlns:a16="http://schemas.microsoft.com/office/drawing/2014/main" id="{794EAB0E-BE44-4618-9C6B-4462E0E90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244809"/>
              </p:ext>
            </p:extLst>
          </p:nvPr>
        </p:nvGraphicFramePr>
        <p:xfrm>
          <a:off x="177647" y="2542149"/>
          <a:ext cx="4687902" cy="413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FAC4D13-37A8-448D-805B-59CB498C19F7}"/>
              </a:ext>
            </a:extLst>
          </p:cNvPr>
          <p:cNvSpPr txBox="1"/>
          <p:nvPr/>
        </p:nvSpPr>
        <p:spPr>
          <a:xfrm>
            <a:off x="147106" y="188893"/>
            <a:ext cx="12110224" cy="892552"/>
          </a:xfrm>
          <a:prstGeom prst="rect">
            <a:avLst/>
          </a:prstGeom>
          <a:solidFill>
            <a:srgbClr val="005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C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Diseño Universal para el aprendizaje (DUA)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38306" y="1102489"/>
            <a:ext cx="5553694" cy="954107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Conectar, construir/aplicar, colaborar</a:t>
            </a:r>
          </a:p>
        </p:txBody>
      </p:sp>
    </p:spTree>
    <p:extLst>
      <p:ext uri="{BB962C8B-B14F-4D97-AF65-F5344CB8AC3E}">
        <p14:creationId xmlns:p14="http://schemas.microsoft.com/office/powerpoint/2010/main" val="31851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  <p:bldP spid="28" grpId="0" animBg="1"/>
      <p:bldP spid="30" grpId="0" animBg="1"/>
      <p:bldP spid="31" grpId="0" animBg="1"/>
      <p:bldP spid="32" grpId="0"/>
      <p:bldP spid="33" grpId="0"/>
      <p:bldGraphic spid="34" grpId="0">
        <p:bldAsOne/>
      </p:bldGraphic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70F77D-2C76-4D1B-B3C5-7E12894F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84" y="5339964"/>
            <a:ext cx="3133616" cy="151803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E49C4F5-86FB-4D06-968F-5CB3955FE573}"/>
              </a:ext>
            </a:extLst>
          </p:cNvPr>
          <p:cNvSpPr/>
          <p:nvPr/>
        </p:nvSpPr>
        <p:spPr>
          <a:xfrm>
            <a:off x="266700" y="1168769"/>
            <a:ext cx="3797474" cy="1306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B2B139DA-9ED5-43A0-BABE-3A8D49F7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248157"/>
            <a:ext cx="37974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Múltiples formas acción y expresión</a:t>
            </a: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89169307-EF6E-4F4E-AF08-C1067F6D5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597" y="3515239"/>
            <a:ext cx="4633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 cómo</a:t>
            </a: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del aprendizaje</a:t>
            </a:r>
          </a:p>
        </p:txBody>
      </p:sp>
      <p:sp>
        <p:nvSpPr>
          <p:cNvPr id="17" name="Flecha abajo 12">
            <a:extLst>
              <a:ext uri="{FF2B5EF4-FFF2-40B4-BE49-F238E27FC236}">
                <a16:creationId xmlns:a16="http://schemas.microsoft.com/office/drawing/2014/main" id="{43D9D552-182B-4B62-9EDE-5C626D9FB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69122">
            <a:off x="5265626" y="1967762"/>
            <a:ext cx="438379" cy="115561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echa abajo 8">
            <a:extLst>
              <a:ext uri="{FF2B5EF4-FFF2-40B4-BE49-F238E27FC236}">
                <a16:creationId xmlns:a16="http://schemas.microsoft.com/office/drawing/2014/main" id="{E42D9196-DCDD-4BAA-8F77-C46081881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370987" y="3264397"/>
            <a:ext cx="400576" cy="11475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echa abajo 9">
            <a:extLst>
              <a:ext uri="{FF2B5EF4-FFF2-40B4-BE49-F238E27FC236}">
                <a16:creationId xmlns:a16="http://schemas.microsoft.com/office/drawing/2014/main" id="{C78DB297-94B6-4246-AA2D-57314C04C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458357">
            <a:off x="5225793" y="4659337"/>
            <a:ext cx="408070" cy="115204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9">
            <a:extLst>
              <a:ext uri="{FF2B5EF4-FFF2-40B4-BE49-F238E27FC236}">
                <a16:creationId xmlns:a16="http://schemas.microsoft.com/office/drawing/2014/main" id="{13619531-6BE5-4C5A-87B6-D9864201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049" y="1725210"/>
            <a:ext cx="343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Redes estratégicas</a:t>
            </a:r>
          </a:p>
        </p:txBody>
      </p:sp>
      <p:sp>
        <p:nvSpPr>
          <p:cNvPr id="22" name="CuadroTexto 9">
            <a:extLst>
              <a:ext uri="{FF2B5EF4-FFF2-40B4-BE49-F238E27FC236}">
                <a16:creationId xmlns:a16="http://schemas.microsoft.com/office/drawing/2014/main" id="{2FFAB999-9A95-4A7F-8B8F-6E619EBF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049" y="5080400"/>
            <a:ext cx="52150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Diferentes formas en que el estudiantado puede expresar lo que sabe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572CF4C8-4751-47A8-A9A4-D2747F55C077}"/>
              </a:ext>
            </a:extLst>
          </p:cNvPr>
          <p:cNvGraphicFramePr/>
          <p:nvPr/>
        </p:nvGraphicFramePr>
        <p:xfrm>
          <a:off x="89051" y="2465389"/>
          <a:ext cx="4687902" cy="413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4FC04C-5741-4578-8723-2A04EE85BE5A}"/>
              </a:ext>
            </a:extLst>
          </p:cNvPr>
          <p:cNvSpPr txBox="1"/>
          <p:nvPr/>
        </p:nvSpPr>
        <p:spPr>
          <a:xfrm>
            <a:off x="147106" y="188893"/>
            <a:ext cx="12110224" cy="892552"/>
          </a:xfrm>
          <a:prstGeom prst="rect">
            <a:avLst/>
          </a:prstGeom>
          <a:solidFill>
            <a:srgbClr val="005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C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Diseño Universal para el aprendizaje (DUA)</a:t>
            </a:r>
          </a:p>
        </p:txBody>
      </p:sp>
      <p:sp>
        <p:nvSpPr>
          <p:cNvPr id="13" name="CuadroTexto 9">
            <a:extLst>
              <a:ext uri="{FF2B5EF4-FFF2-40B4-BE49-F238E27FC236}">
                <a16:creationId xmlns:a16="http://schemas.microsoft.com/office/drawing/2014/main" id="{13619531-6BE5-4C5A-87B6-D9864201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360" y="1191629"/>
            <a:ext cx="52150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altLang="es-C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Construir/aplicar, colaborar.</a:t>
            </a:r>
          </a:p>
        </p:txBody>
      </p:sp>
    </p:spTree>
    <p:extLst>
      <p:ext uri="{BB962C8B-B14F-4D97-AF65-F5344CB8AC3E}">
        <p14:creationId xmlns:p14="http://schemas.microsoft.com/office/powerpoint/2010/main" val="27408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17" grpId="0" animBg="1"/>
      <p:bldP spid="18" grpId="0" animBg="1"/>
      <p:bldP spid="19" grpId="0" animBg="1"/>
      <p:bldP spid="20" grpId="0"/>
      <p:bldP spid="22" grpId="0"/>
      <p:bldGraphic spid="23" grpId="0">
        <p:bldAsOne/>
      </p:bldGraphic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56" y="2038611"/>
            <a:ext cx="2949826" cy="30158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18F565-D4BA-45A5-B8E4-4E2F5D443A01}"/>
              </a:ext>
            </a:extLst>
          </p:cNvPr>
          <p:cNvSpPr txBox="1"/>
          <p:nvPr/>
        </p:nvSpPr>
        <p:spPr>
          <a:xfrm>
            <a:off x="1634218" y="3181611"/>
            <a:ext cx="4496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75635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99918" y="115049"/>
            <a:ext cx="544816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 Educativa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persona: centro del proceso educativo y sujeto transformador de la sociedad.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Acuerdo  N° 03-57-2016 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47652" y="1785764"/>
            <a:ext cx="164279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Paradigma de la Complejidad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42545" y="1793876"/>
            <a:ext cx="25922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Constructivismo social</a:t>
            </a: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5947325" y="1461043"/>
            <a:ext cx="2561" cy="274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668596" y="1252817"/>
            <a:ext cx="1645055" cy="48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cxnSpLocks/>
          </p:cNvCxnSpPr>
          <p:nvPr/>
        </p:nvCxnSpPr>
        <p:spPr>
          <a:xfrm>
            <a:off x="5933893" y="2193675"/>
            <a:ext cx="13432" cy="342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cxnSpLocks/>
          </p:cNvCxnSpPr>
          <p:nvPr/>
        </p:nvCxnSpPr>
        <p:spPr>
          <a:xfrm flipH="1">
            <a:off x="6843860" y="2352759"/>
            <a:ext cx="647264" cy="183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885062" y="1797766"/>
            <a:ext cx="169065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Humanismo</a:t>
            </a:r>
          </a:p>
        </p:txBody>
      </p:sp>
      <p:cxnSp>
        <p:nvCxnSpPr>
          <p:cNvPr id="33" name="32 Conector recto de flecha"/>
          <p:cNvCxnSpPr>
            <a:cxnSpLocks/>
          </p:cNvCxnSpPr>
          <p:nvPr/>
        </p:nvCxnSpPr>
        <p:spPr>
          <a:xfrm flipH="1">
            <a:off x="3399918" y="1572719"/>
            <a:ext cx="945840" cy="125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cxnSpLocks/>
          </p:cNvCxnSpPr>
          <p:nvPr/>
        </p:nvCxnSpPr>
        <p:spPr>
          <a:xfrm>
            <a:off x="3627130" y="2131223"/>
            <a:ext cx="1303089" cy="404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35 Conector recto de flecha"/>
          <p:cNvCxnSpPr/>
          <p:nvPr/>
        </p:nvCxnSpPr>
        <p:spPr>
          <a:xfrm flipH="1">
            <a:off x="2207568" y="6297276"/>
            <a:ext cx="8160" cy="25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35 Conector recto de flecha"/>
          <p:cNvCxnSpPr/>
          <p:nvPr/>
        </p:nvCxnSpPr>
        <p:spPr>
          <a:xfrm>
            <a:off x="4574622" y="5966304"/>
            <a:ext cx="599" cy="265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35 Conector recto de flecha"/>
          <p:cNvCxnSpPr/>
          <p:nvPr/>
        </p:nvCxnSpPr>
        <p:spPr>
          <a:xfrm flipH="1">
            <a:off x="6941394" y="5998748"/>
            <a:ext cx="8160" cy="25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35 Conector recto de flecha"/>
          <p:cNvCxnSpPr/>
          <p:nvPr/>
        </p:nvCxnSpPr>
        <p:spPr>
          <a:xfrm flipH="1">
            <a:off x="9230586" y="6330433"/>
            <a:ext cx="8160" cy="25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30 CuadroTexto"/>
          <p:cNvSpPr txBox="1"/>
          <p:nvPr/>
        </p:nvSpPr>
        <p:spPr>
          <a:xfrm>
            <a:off x="8307078" y="1785512"/>
            <a:ext cx="1800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Racionalismo </a:t>
            </a:r>
          </a:p>
        </p:txBody>
      </p:sp>
      <p:cxnSp>
        <p:nvCxnSpPr>
          <p:cNvPr id="113" name="40 Conector recto de flecha"/>
          <p:cNvCxnSpPr>
            <a:cxnSpLocks/>
          </p:cNvCxnSpPr>
          <p:nvPr/>
        </p:nvCxnSpPr>
        <p:spPr>
          <a:xfrm flipH="1">
            <a:off x="7591949" y="2193675"/>
            <a:ext cx="1495490" cy="356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6" name="Diagrama 125"/>
          <p:cNvGraphicFramePr/>
          <p:nvPr>
            <p:extLst>
              <p:ext uri="{D42A27DB-BD31-4B8C-83A1-F6EECF244321}">
                <p14:modId xmlns:p14="http://schemas.microsoft.com/office/powerpoint/2010/main" val="954586555"/>
              </p:ext>
            </p:extLst>
          </p:nvPr>
        </p:nvGraphicFramePr>
        <p:xfrm>
          <a:off x="2207569" y="4509120"/>
          <a:ext cx="7899709" cy="234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7" name="CuadroTexto 126"/>
          <p:cNvSpPr txBox="1"/>
          <p:nvPr/>
        </p:nvSpPr>
        <p:spPr>
          <a:xfrm>
            <a:off x="3334017" y="1234165"/>
            <a:ext cx="544816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construye sobre  los siguientes paradigmas</a:t>
            </a:r>
          </a:p>
        </p:txBody>
      </p:sp>
      <p:sp>
        <p:nvSpPr>
          <p:cNvPr id="128" name="CuadroTexto 127"/>
          <p:cNvSpPr txBox="1"/>
          <p:nvPr/>
        </p:nvSpPr>
        <p:spPr>
          <a:xfrm>
            <a:off x="3742546" y="2622631"/>
            <a:ext cx="43479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concibe a partir de las siguientes dimensiones </a:t>
            </a:r>
          </a:p>
        </p:txBody>
      </p:sp>
      <p:cxnSp>
        <p:nvCxnSpPr>
          <p:cNvPr id="130" name="19 Conector recto de flecha"/>
          <p:cNvCxnSpPr/>
          <p:nvPr/>
        </p:nvCxnSpPr>
        <p:spPr>
          <a:xfrm flipH="1">
            <a:off x="7032105" y="1563387"/>
            <a:ext cx="4871" cy="179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uadroTexto 133"/>
          <p:cNvSpPr txBox="1"/>
          <p:nvPr/>
        </p:nvSpPr>
        <p:spPr>
          <a:xfrm>
            <a:off x="3843079" y="304797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Nuevas maneras de pensar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Formas de vivir en el mundo: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Formas de relacionarse con otras personas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para integrarse al mundo</a:t>
            </a:r>
          </a:p>
        </p:txBody>
      </p:sp>
      <p:sp>
        <p:nvSpPr>
          <p:cNvPr id="135" name="CuadroTexto 134"/>
          <p:cNvSpPr txBox="1"/>
          <p:nvPr/>
        </p:nvSpPr>
        <p:spPr>
          <a:xfrm>
            <a:off x="3215681" y="4175044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consolida en los siguientes principios y ejes que la permean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0"/>
            <a:ext cx="3509817" cy="18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56968"/>
              </p:ext>
            </p:extLst>
          </p:nvPr>
        </p:nvGraphicFramePr>
        <p:xfrm>
          <a:off x="785611" y="334851"/>
          <a:ext cx="11024315" cy="594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68" y="0"/>
            <a:ext cx="3287199" cy="8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6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3680"/>
          <a:stretch/>
        </p:blipFill>
        <p:spPr>
          <a:xfrm>
            <a:off x="3593207" y="3358215"/>
            <a:ext cx="4292010" cy="3499785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1437840" y="2433004"/>
            <a:ext cx="2535900" cy="1738648"/>
          </a:xfrm>
          <a:prstGeom prst="wedgeEllipseCallout">
            <a:avLst>
              <a:gd name="adj1" fmla="val 34081"/>
              <a:gd name="adj2" fmla="val 57412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latin typeface="Century Gothic" panose="020B0502020202020204" pitchFamily="34" charset="0"/>
              </a:rPr>
              <a:t>¿Qué es una habilidad?</a:t>
            </a:r>
          </a:p>
          <a:p>
            <a:pPr algn="ctr"/>
            <a:endParaRPr lang="es-CR" dirty="0"/>
          </a:p>
        </p:txBody>
      </p:sp>
      <p:sp>
        <p:nvSpPr>
          <p:cNvPr id="11" name="Llamada rectangular redondeada 10"/>
          <p:cNvSpPr/>
          <p:nvPr/>
        </p:nvSpPr>
        <p:spPr>
          <a:xfrm>
            <a:off x="7534499" y="2123339"/>
            <a:ext cx="3498428" cy="1575568"/>
          </a:xfrm>
          <a:prstGeom prst="wedgeRoundRectCallout">
            <a:avLst>
              <a:gd name="adj1" fmla="val -63136"/>
              <a:gd name="adj2" fmla="val 37123"/>
              <a:gd name="adj3" fmla="val 16667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latin typeface="Century Gothic" panose="020B0502020202020204" pitchFamily="34" charset="0"/>
              </a:rPr>
              <a:t>¿Cómo debe ser la mediación pedagógica?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5001" cy="240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Elipse 5"/>
          <p:cNvSpPr/>
          <p:nvPr/>
        </p:nvSpPr>
        <p:spPr>
          <a:xfrm>
            <a:off x="2978985" y="295944"/>
            <a:ext cx="6266111" cy="62661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ángulo 7"/>
          <p:cNvSpPr/>
          <p:nvPr/>
        </p:nvSpPr>
        <p:spPr>
          <a:xfrm>
            <a:off x="0" y="3009901"/>
            <a:ext cx="2978985" cy="74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ángulo 8"/>
          <p:cNvSpPr/>
          <p:nvPr/>
        </p:nvSpPr>
        <p:spPr>
          <a:xfrm>
            <a:off x="9204409" y="3009901"/>
            <a:ext cx="2978985" cy="74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Elipse 6"/>
          <p:cNvSpPr/>
          <p:nvPr/>
        </p:nvSpPr>
        <p:spPr>
          <a:xfrm>
            <a:off x="2915701" y="232660"/>
            <a:ext cx="6329395" cy="63293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Google Shape;84;p14">
            <a:extLst>
              <a:ext uri="{FF2B5EF4-FFF2-40B4-BE49-F238E27FC236}">
                <a16:creationId xmlns:a16="http://schemas.microsoft.com/office/drawing/2014/main" id="{5E17B1C2-38F1-4839-9533-70FA3E100427}"/>
              </a:ext>
            </a:extLst>
          </p:cNvPr>
          <p:cNvSpPr/>
          <p:nvPr/>
        </p:nvSpPr>
        <p:spPr>
          <a:xfrm>
            <a:off x="2993858" y="306054"/>
            <a:ext cx="6160168" cy="6160168"/>
          </a:xfrm>
          <a:prstGeom prst="ellipse">
            <a:avLst/>
          </a:prstGeom>
          <a:noFill/>
          <a:ln w="3810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501189" y="1224728"/>
            <a:ext cx="5221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R" sz="2400" dirty="0">
                <a:latin typeface="Century Gothic" panose="020B0502020202020204" pitchFamily="34" charset="0"/>
              </a:rPr>
              <a:t>Las </a:t>
            </a:r>
            <a:r>
              <a:rPr lang="es-CR" sz="2400" b="1" dirty="0">
                <a:latin typeface="Century Gothic" panose="020B0502020202020204" pitchFamily="34" charset="0"/>
              </a:rPr>
              <a:t>habilidades </a:t>
            </a:r>
            <a:r>
              <a:rPr lang="es-CR" sz="2400" dirty="0">
                <a:latin typeface="Century Gothic" panose="020B0502020202020204" pitchFamily="34" charset="0"/>
              </a:rPr>
              <a:t>son </a:t>
            </a:r>
          </a:p>
          <a:p>
            <a:pPr lvl="0" algn="ctr"/>
            <a:r>
              <a:rPr lang="es-CR" sz="2400" b="1" dirty="0">
                <a:latin typeface="Century Gothic" panose="020B0502020202020204" pitchFamily="34" charset="0"/>
              </a:rPr>
              <a:t>capacidades aprendidas</a:t>
            </a:r>
            <a:r>
              <a:rPr lang="es-CR" sz="2400" dirty="0">
                <a:latin typeface="Century Gothic" panose="020B0502020202020204" pitchFamily="34" charset="0"/>
              </a:rPr>
              <a:t> por la población estudiantil, que utiliza para </a:t>
            </a:r>
            <a:r>
              <a:rPr lang="es-CR" sz="2400" b="1" dirty="0">
                <a:latin typeface="Century Gothic" panose="020B0502020202020204" pitchFamily="34" charset="0"/>
              </a:rPr>
              <a:t>enfrentar situaciones </a:t>
            </a:r>
            <a:r>
              <a:rPr lang="es-CR" sz="2400" dirty="0">
                <a:latin typeface="Century Gothic" panose="020B0502020202020204" pitchFamily="34" charset="0"/>
              </a:rPr>
              <a:t>problemáticas de la </a:t>
            </a:r>
            <a:r>
              <a:rPr lang="es-CR" sz="2400" b="1" dirty="0">
                <a:latin typeface="Century Gothic" panose="020B0502020202020204" pitchFamily="34" charset="0"/>
              </a:rPr>
              <a:t>vida diaria</a:t>
            </a:r>
            <a:r>
              <a:rPr lang="es-CR" sz="2400" dirty="0">
                <a:latin typeface="Century Gothic" panose="020B0502020202020204" pitchFamily="34" charset="0"/>
              </a:rPr>
              <a:t>… trasciende la simple transmisión de conocimiento, lo cual promueve la visión y formación integral de las personas, de cómo </a:t>
            </a:r>
            <a:r>
              <a:rPr lang="es-CR" sz="2400" b="1" dirty="0">
                <a:latin typeface="Century Gothic" panose="020B0502020202020204" pitchFamily="34" charset="0"/>
              </a:rPr>
              <a:t>apropiarse</a:t>
            </a:r>
            <a:r>
              <a:rPr lang="es-CR" sz="2400" dirty="0">
                <a:latin typeface="Century Gothic" panose="020B0502020202020204" pitchFamily="34" charset="0"/>
              </a:rPr>
              <a:t> del conocimiento sistematizado para crear su propio </a:t>
            </a:r>
            <a:r>
              <a:rPr lang="es-CR" sz="2400" b="1" dirty="0">
                <a:latin typeface="Century Gothic" panose="020B0502020202020204" pitchFamily="34" charset="0"/>
              </a:rPr>
              <a:t>aprendizaje. </a:t>
            </a:r>
          </a:p>
        </p:txBody>
      </p:sp>
      <p:pic>
        <p:nvPicPr>
          <p:cNvPr id="11" name="Imagen 11">
            <a:extLst>
              <a:ext uri="{FF2B5EF4-FFF2-40B4-BE49-F238E27FC236}">
                <a16:creationId xmlns:a16="http://schemas.microsoft.com/office/drawing/2014/main" id="{458E7920-5D26-0346-975B-39589F42F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44" y="10109"/>
            <a:ext cx="7831427" cy="68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70" y="3077021"/>
            <a:ext cx="11204244" cy="1325563"/>
          </a:xfrm>
        </p:spPr>
        <p:txBody>
          <a:bodyPr>
            <a:noAutofit/>
          </a:bodyPr>
          <a:lstStyle/>
          <a:p>
            <a:pPr algn="ctr"/>
            <a:br>
              <a:rPr lang="es-CR" sz="2800" dirty="0">
                <a:latin typeface="Century Gothic" panose="020B0502020202020204" pitchFamily="34" charset="0"/>
              </a:rPr>
            </a:br>
            <a:br>
              <a:rPr lang="es-CR" sz="2800" dirty="0">
                <a:latin typeface="Century Gothic" panose="020B0502020202020204" pitchFamily="34" charset="0"/>
              </a:rPr>
            </a:br>
            <a:endParaRPr lang="es-CR" sz="2800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65" y="5016260"/>
            <a:ext cx="3793435" cy="18417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16017" cy="18540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DE6B5A-A081-4152-9C67-E60349576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2" t="27035" r="8102" b="5287"/>
          <a:stretch/>
        </p:blipFill>
        <p:spPr>
          <a:xfrm>
            <a:off x="1723697" y="830317"/>
            <a:ext cx="8671033" cy="49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1831DD-D6C6-4BEE-B135-C038F66C9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8" t="24058" r="19294" b="5507"/>
          <a:stretch/>
        </p:blipFill>
        <p:spPr>
          <a:xfrm>
            <a:off x="705679" y="483477"/>
            <a:ext cx="10366513" cy="58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23CE43-854E-4818-BF5C-914A5C403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4" t="31884" r="19538" b="12898"/>
          <a:stretch/>
        </p:blipFill>
        <p:spPr>
          <a:xfrm>
            <a:off x="399393" y="357352"/>
            <a:ext cx="11393214" cy="56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8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3|8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14884</TotalTime>
  <Words>1031</Words>
  <Application>Microsoft Office PowerPoint</Application>
  <PresentationFormat>Panorámica</PresentationFormat>
  <Paragraphs>215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Apple Chancery</vt:lpstr>
      <vt:lpstr>Arial</vt:lpstr>
      <vt:lpstr>Calibri</vt:lpstr>
      <vt:lpstr>Calibri Light</vt:lpstr>
      <vt:lpstr>Century Gothic</vt:lpstr>
      <vt:lpstr>Roboto</vt:lpstr>
      <vt:lpstr>Roboto Black</vt:lpstr>
      <vt:lpstr>Rockwell</vt:lpstr>
      <vt:lpstr>Wingdings</vt:lpstr>
      <vt:lpstr>Tema de Office</vt:lpstr>
      <vt:lpstr>1_Tema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¿Mediación pedagógica?    </vt:lpstr>
      <vt:lpstr>Presentación de PowerPoint</vt:lpstr>
      <vt:lpstr>Mediación pedagógica transformadora</vt:lpstr>
      <vt:lpstr>Presentación de PowerPoint</vt:lpstr>
      <vt:lpstr>Mediación pedagógica para la educación combinada</vt:lpstr>
      <vt:lpstr>Presentación de PowerPoint</vt:lpstr>
      <vt:lpstr>Mediación pedagógica transformadora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 SIMPOSIO DE  NEUROPEDAGOGÍA  UNIVERSIDAD DE COSTA RICA  FACULTAD DE EDUCACIÓN       “ Funciones ejecutivas metacognitivas que se deben promover  para que el  nuevo ciudadano construya conocimiento. Caja de  herramientas para el docente. “    María  Alexandra  Ulate  Espinoza   San José , 29 de julio del 2013</dc:title>
  <dc:creator>Maria Alexandra Ulate Espinoza</dc:creator>
  <cp:lastModifiedBy>Paola Rivera Sánchez</cp:lastModifiedBy>
  <cp:revision>464</cp:revision>
  <cp:lastPrinted>2020-02-26T19:45:41Z</cp:lastPrinted>
  <dcterms:created xsi:type="dcterms:W3CDTF">2016-07-13T14:27:56Z</dcterms:created>
  <dcterms:modified xsi:type="dcterms:W3CDTF">2021-06-16T20:41:33Z</dcterms:modified>
</cp:coreProperties>
</file>