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AC7"/>
    <a:srgbClr val="2698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0AF92-FF7D-42BB-B684-DF56A36C2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DF1AF0-8B9D-4D26-970D-143819C41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86183A-ACBF-46FC-9112-972AB5B2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F0C3B2-A20D-4C06-B8F4-EF867208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ED1E93-F03B-48C4-A7AA-4E462EE6C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76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5F974-072B-4438-94E5-9C9424D9B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4AD91D-1153-4089-98EA-5F4741936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62367-A537-422B-8866-08247373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7ABD0E-52F3-4F01-B28F-FE4A1D2CB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DC9A29-72F1-4257-8F4D-C98906592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19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A011F57-27A7-4B5C-A016-8EE0ADD57C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8E7707-998C-4331-AF6D-8958F21B9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A90AEB-239D-4C2F-8E4B-4D67BEF2C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D0DCA4-1185-4402-B561-DF84213A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F396E6-4C0F-49B5-9899-9574D864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56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30C86-55B1-4B4F-AA48-EBECCD87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7EAE9D-2DBC-4C33-B110-C5DA33C41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6751D7-049E-4000-859C-0B2694A1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2310C7-5F78-41C0-BD53-6A799CA83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9B003-C960-4DC3-971A-9C3E3D2F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51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C4434-D5F9-44C8-B20C-FE52A4AA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4E6FED-25B4-44E9-9F1C-FB96FAAFE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A1699F-7ADF-4A7F-9A6E-15DD66A23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505867-B5D6-4112-89BE-59B7503C5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561A71-B842-49C9-8DFA-48C45A5B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608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2A944-63EE-47F3-BB97-66EBE7BC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AE99F5-DBCB-42CB-9802-43A886C3B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281F79-63E5-4AE0-AEE7-5AD59B815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C08E1B-6E1E-4514-8D41-5272F807A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C124AD-1528-43D5-A78D-319346EA5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218D8F-269F-42B8-9656-18AA67DB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43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1979D-5A11-40BB-9750-1A4105DAB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678CFC-9CC8-47D6-BE35-97B59F4E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13EB6F-5A78-45E3-A23D-EAB790A5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66D5F9-ADCD-4889-9D9C-6620B8BA2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4218B3-E705-4341-86F0-F6751EEADD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F6C751-25F8-4059-B98C-6AF78A44C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0F8BC5-A21A-42FC-B865-CFD512422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BE4BB9-94BF-4D6B-B087-9C37DA68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88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459087-D5DB-4D58-B4AB-F85623BB9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4D5423C-297F-431B-9E44-C444FF43A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59E44E-3C1F-4D21-AD1A-05E9A9CD9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FC24DE-5A3C-4317-8689-DC882793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2943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84ED707-5B57-41BF-AC09-431E0415B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9F57C7-E563-4B07-950B-8DBEAC801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ACC40A-204C-414E-B010-AEE43FC0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55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FB763-229F-4DAE-B328-E06FD47B6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92D0B5-1C94-4C55-95F2-AC9871B35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0C127A-080F-45D8-8351-85382C47F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A1828D-04E5-4473-8A82-C0C29B611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E8963F-B3D1-46DE-B2B5-34029D1C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78CC7F-4A15-4A73-9FCA-14FE126E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60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539D18-7EA8-43E8-973C-E11EAD18A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288802-2A8F-48FA-B77C-998FFCE94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181C27-C659-435A-ACF7-B89462E81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9E2934-4E48-42AF-944D-A57994471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D48038-F852-4256-9530-58960E7ED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3BC4F5-DE85-4B89-8D72-AFBEFF64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0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A98E03E-75D1-4CBB-A53D-A34FE5AB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53E4BF-159A-4D6E-8D08-035F7A6F6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247E7B-1223-403C-AE31-2405E5C80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8710-5057-4ABF-9A5A-E3841E36C0CA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434724-46DF-4E6A-B294-093BCFE50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D1CD8F-FEC4-4B27-A4A5-984676080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111C5-C4B3-4B96-A4EE-A4573EBE93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90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5.svg"/><Relationship Id="rId18" Type="http://schemas.openxmlformats.org/officeDocument/2006/relationships/image" Target="../media/image7.svg"/><Relationship Id="rId3" Type="http://schemas.openxmlformats.org/officeDocument/2006/relationships/hyperlink" Target="http://idoiapt.blogspot.com/2015/03/inprimatzeko-mapak.html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4.png"/><Relationship Id="rId17" Type="http://schemas.openxmlformats.org/officeDocument/2006/relationships/image" Target="../media/image6.png"/><Relationship Id="rId2" Type="http://schemas.openxmlformats.org/officeDocument/2006/relationships/image" Target="../media/image1.jpg"/><Relationship Id="rId16" Type="http://schemas.openxmlformats.org/officeDocument/2006/relationships/slide" Target="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4.xml"/><Relationship Id="rId5" Type="http://schemas.openxmlformats.org/officeDocument/2006/relationships/image" Target="../media/image3.svg"/><Relationship Id="rId15" Type="http://schemas.openxmlformats.org/officeDocument/2006/relationships/image" Target="../media/image7.svg"/><Relationship Id="rId10" Type="http://schemas.openxmlformats.org/officeDocument/2006/relationships/image" Target="../media/image5.sv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Regiones_socioecon%C3%B3micas_de_Costa_Rica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5.svg"/><Relationship Id="rId18" Type="http://schemas.openxmlformats.org/officeDocument/2006/relationships/image" Target="../media/image7.svg"/><Relationship Id="rId3" Type="http://schemas.openxmlformats.org/officeDocument/2006/relationships/hyperlink" Target="http://idoiapt.blogspot.com/2015/03/inprimatzeko-mapak.html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4.png"/><Relationship Id="rId17" Type="http://schemas.openxmlformats.org/officeDocument/2006/relationships/image" Target="../media/image6.png"/><Relationship Id="rId2" Type="http://schemas.openxmlformats.org/officeDocument/2006/relationships/image" Target="../media/image1.jpg"/><Relationship Id="rId16" Type="http://schemas.openxmlformats.org/officeDocument/2006/relationships/slide" Target="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4.xml"/><Relationship Id="rId5" Type="http://schemas.openxmlformats.org/officeDocument/2006/relationships/image" Target="../media/image3.svg"/><Relationship Id="rId15" Type="http://schemas.openxmlformats.org/officeDocument/2006/relationships/image" Target="../media/image7.svg"/><Relationship Id="rId10" Type="http://schemas.openxmlformats.org/officeDocument/2006/relationships/image" Target="../media/image5.sv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Provincia_de_Heredia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5.svg"/><Relationship Id="rId18" Type="http://schemas.openxmlformats.org/officeDocument/2006/relationships/image" Target="../media/image7.svg"/><Relationship Id="rId3" Type="http://schemas.openxmlformats.org/officeDocument/2006/relationships/hyperlink" Target="http://idoiapt.blogspot.com/2015/03/inprimatzeko-mapak.html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4.png"/><Relationship Id="rId17" Type="http://schemas.openxmlformats.org/officeDocument/2006/relationships/image" Target="../media/image6.png"/><Relationship Id="rId2" Type="http://schemas.openxmlformats.org/officeDocument/2006/relationships/image" Target="../media/image1.jpg"/><Relationship Id="rId16" Type="http://schemas.openxmlformats.org/officeDocument/2006/relationships/slide" Target="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4.xml"/><Relationship Id="rId5" Type="http://schemas.openxmlformats.org/officeDocument/2006/relationships/image" Target="../media/image3.svg"/><Relationship Id="rId15" Type="http://schemas.openxmlformats.org/officeDocument/2006/relationships/image" Target="../media/image7.svg"/><Relationship Id="rId10" Type="http://schemas.openxmlformats.org/officeDocument/2006/relationships/image" Target="../media/image5.sv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istritos_de_Sarapiqui-Heredia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5.svg"/><Relationship Id="rId18" Type="http://schemas.openxmlformats.org/officeDocument/2006/relationships/image" Target="../media/image7.svg"/><Relationship Id="rId3" Type="http://schemas.openxmlformats.org/officeDocument/2006/relationships/hyperlink" Target="http://idoiapt.blogspot.com/2015/03/inprimatzeko-mapak.html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4.png"/><Relationship Id="rId17" Type="http://schemas.openxmlformats.org/officeDocument/2006/relationships/image" Target="../media/image6.png"/><Relationship Id="rId2" Type="http://schemas.openxmlformats.org/officeDocument/2006/relationships/image" Target="../media/image1.jpg"/><Relationship Id="rId16" Type="http://schemas.openxmlformats.org/officeDocument/2006/relationships/slide" Target="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4.xml"/><Relationship Id="rId5" Type="http://schemas.openxmlformats.org/officeDocument/2006/relationships/image" Target="../media/image3.svg"/><Relationship Id="rId15" Type="http://schemas.openxmlformats.org/officeDocument/2006/relationships/image" Target="../media/image7.svg"/><Relationship Id="rId10" Type="http://schemas.openxmlformats.org/officeDocument/2006/relationships/image" Target="../media/image5.sv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15C9E7A6-FA3A-49EE-AA9E-49C2E5F86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Vista general de diapositiva 13">
                <a:extLst>
                  <a:ext uri="{FF2B5EF4-FFF2-40B4-BE49-F238E27FC236}">
                    <a16:creationId xmlns:a16="http://schemas.microsoft.com/office/drawing/2014/main" id="{0F37E05D-08EF-474C-9CC1-74D1F020969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0196073"/>
                  </p:ext>
                </p:extLst>
              </p:nvPr>
            </p:nvGraphicFramePr>
            <p:xfrm>
              <a:off x="1778929" y="4582424"/>
              <a:ext cx="1714500" cy="1714500"/>
            </p:xfrm>
            <a:graphic>
              <a:graphicData uri="http://schemas.microsoft.com/office/powerpoint/2016/slidezoom">
                <pslz:sldZm>
                  <pslz:sldZmObj sldId="257" cId="1934583011">
                    <pslz:zmPr id="{68DE6D8B-8A81-4971-9387-8A80A87E9DBC}" returnToParent="0" imageType="cover" transitionDur="1000">
                      <p166:blipFill xmlns:p166="http://schemas.microsoft.com/office/powerpoint/2016/6/main"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5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4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Vista general de diapositiva 1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0F37E05D-08EF-474C-9CC1-74D1F02096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1778929" y="4582424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4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Vista general de diapositiva 15">
                <a:extLst>
                  <a:ext uri="{FF2B5EF4-FFF2-40B4-BE49-F238E27FC236}">
                    <a16:creationId xmlns:a16="http://schemas.microsoft.com/office/drawing/2014/main" id="{10C706D0-3023-4D43-A615-81CB6793842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22038542"/>
                  </p:ext>
                </p:extLst>
              </p:nvPr>
            </p:nvGraphicFramePr>
            <p:xfrm>
              <a:off x="5238750" y="4477649"/>
              <a:ext cx="1714500" cy="1714500"/>
            </p:xfrm>
            <a:graphic>
              <a:graphicData uri="http://schemas.microsoft.com/office/powerpoint/2016/slidezoom">
                <pslz:sldZm>
                  <pslz:sldZmObj sldId="258" cId="278485255">
                    <pslz:zmPr id="{D5A0BDC0-4AB2-413E-9631-84DFF39CB3E2}" returnToParent="0" imageType="cover" transitionDur="1000">
                      <p166:blipFill xmlns:p166="http://schemas.microsoft.com/office/powerpoint/2016/6/main"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3137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Vista general de diapositiva 15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10C706D0-3023-4D43-A615-81CB6793842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5238750" y="4477649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3137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8" name="Vista general de diapositiva 17">
                <a:extLst>
                  <a:ext uri="{FF2B5EF4-FFF2-40B4-BE49-F238E27FC236}">
                    <a16:creationId xmlns:a16="http://schemas.microsoft.com/office/drawing/2014/main" id="{BEF2468E-B12C-4B20-928D-13BE815B54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63146485"/>
                  </p:ext>
                </p:extLst>
              </p:nvPr>
            </p:nvGraphicFramePr>
            <p:xfrm>
              <a:off x="8698571" y="4582424"/>
              <a:ext cx="1714500" cy="1714500"/>
            </p:xfrm>
            <a:graphic>
              <a:graphicData uri="http://schemas.microsoft.com/office/powerpoint/2016/slidezoom">
                <pslz:sldZm>
                  <pslz:sldZmObj sldId="259" cId="769388982">
                    <pslz:zmPr id="{C1D3123F-4BC5-4A22-A555-912D47E4E06E}" returnToParent="0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5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3137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8" name="Vista general de diapositiva 17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BEF2468E-B12C-4B20-928D-13BE815B54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698571" y="4582424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3137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842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44E506F9-C1D9-4689-93B5-5DA95FB9D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88436" y="297700"/>
            <a:ext cx="6679364" cy="643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58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15C9E7A6-FA3A-49EE-AA9E-49C2E5F86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Vista general de diapositiva 13">
                <a:extLst>
                  <a:ext uri="{FF2B5EF4-FFF2-40B4-BE49-F238E27FC236}">
                    <a16:creationId xmlns:a16="http://schemas.microsoft.com/office/drawing/2014/main" id="{0F37E05D-08EF-474C-9CC1-74D1F020969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778929" y="4582424"/>
              <a:ext cx="1714500" cy="1714500"/>
            </p:xfrm>
            <a:graphic>
              <a:graphicData uri="http://schemas.microsoft.com/office/powerpoint/2016/slidezoom">
                <pslz:sldZm>
                  <pslz:sldZmObj sldId="257" cId="1934583011">
                    <pslz:zmPr id="{68DE6D8B-8A81-4971-9387-8A80A87E9DBC}" returnToParent="0" imageType="cover" transitionDur="1000">
                      <p166:blipFill xmlns:p166="http://schemas.microsoft.com/office/powerpoint/2016/6/main"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5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4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Vista general de diapositiva 1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0F37E05D-08EF-474C-9CC1-74D1F02096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1778929" y="4582424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4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Vista general de diapositiva 15">
                <a:extLst>
                  <a:ext uri="{FF2B5EF4-FFF2-40B4-BE49-F238E27FC236}">
                    <a16:creationId xmlns:a16="http://schemas.microsoft.com/office/drawing/2014/main" id="{10C706D0-3023-4D43-A615-81CB6793842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5238750" y="4477649"/>
              <a:ext cx="1714500" cy="1714500"/>
            </p:xfrm>
            <a:graphic>
              <a:graphicData uri="http://schemas.microsoft.com/office/powerpoint/2016/slidezoom">
                <pslz:sldZm>
                  <pslz:sldZmObj sldId="258" cId="278485255">
                    <pslz:zmPr id="{D5A0BDC0-4AB2-413E-9631-84DFF39CB3E2}" returnToParent="0" imageType="cover" transitionDur="1000">
                      <p166:blipFill xmlns:p166="http://schemas.microsoft.com/office/powerpoint/2016/6/main"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3137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Vista general de diapositiva 15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10C706D0-3023-4D43-A615-81CB6793842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5238750" y="4477649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3137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8" name="Vista general de diapositiva 17">
                <a:extLst>
                  <a:ext uri="{FF2B5EF4-FFF2-40B4-BE49-F238E27FC236}">
                    <a16:creationId xmlns:a16="http://schemas.microsoft.com/office/drawing/2014/main" id="{BEF2468E-B12C-4B20-928D-13BE815B54E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698571" y="4582424"/>
              <a:ext cx="1714500" cy="1714500"/>
            </p:xfrm>
            <a:graphic>
              <a:graphicData uri="http://schemas.microsoft.com/office/powerpoint/2016/slidezoom">
                <pslz:sldZm>
                  <pslz:sldZmObj sldId="259" cId="769388982">
                    <pslz:zmPr id="{C1D3123F-4BC5-4A22-A555-912D47E4E06E}" returnToParent="0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5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3137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8" name="Vista general de diapositiva 17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BEF2468E-B12C-4B20-928D-13BE815B54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698571" y="4582424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3137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116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9B403D5-888B-4E4E-8AF2-3215EBF94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593554" y="119785"/>
            <a:ext cx="4702721" cy="707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15C9E7A6-FA3A-49EE-AA9E-49C2E5F86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Vista general de diapositiva 13">
                <a:extLst>
                  <a:ext uri="{FF2B5EF4-FFF2-40B4-BE49-F238E27FC236}">
                    <a16:creationId xmlns:a16="http://schemas.microsoft.com/office/drawing/2014/main" id="{0F37E05D-08EF-474C-9CC1-74D1F020969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778929" y="4582424"/>
              <a:ext cx="1714500" cy="1714500"/>
            </p:xfrm>
            <a:graphic>
              <a:graphicData uri="http://schemas.microsoft.com/office/powerpoint/2016/slidezoom">
                <pslz:sldZm>
                  <pslz:sldZmObj sldId="257" cId="1934583011">
                    <pslz:zmPr id="{68DE6D8B-8A81-4971-9387-8A80A87E9DBC}" returnToParent="0" imageType="cover" transitionDur="1000">
                      <p166:blipFill xmlns:p166="http://schemas.microsoft.com/office/powerpoint/2016/6/main"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5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4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Vista general de diapositiva 1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0F37E05D-08EF-474C-9CC1-74D1F02096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1778929" y="4582424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4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Vista general de diapositiva 15">
                <a:extLst>
                  <a:ext uri="{FF2B5EF4-FFF2-40B4-BE49-F238E27FC236}">
                    <a16:creationId xmlns:a16="http://schemas.microsoft.com/office/drawing/2014/main" id="{10C706D0-3023-4D43-A615-81CB6793842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5238750" y="4477649"/>
              <a:ext cx="1714500" cy="1714500"/>
            </p:xfrm>
            <a:graphic>
              <a:graphicData uri="http://schemas.microsoft.com/office/powerpoint/2016/slidezoom">
                <pslz:sldZm>
                  <pslz:sldZmObj sldId="258" cId="278485255">
                    <pslz:zmPr id="{D5A0BDC0-4AB2-413E-9631-84DFF39CB3E2}" returnToParent="0" imageType="cover" transitionDur="1000">
                      <p166:blipFill xmlns:p166="http://schemas.microsoft.com/office/powerpoint/2016/6/main"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3137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Vista general de diapositiva 15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10C706D0-3023-4D43-A615-81CB6793842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5238750" y="4477649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3137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8" name="Vista general de diapositiva 17">
                <a:extLst>
                  <a:ext uri="{FF2B5EF4-FFF2-40B4-BE49-F238E27FC236}">
                    <a16:creationId xmlns:a16="http://schemas.microsoft.com/office/drawing/2014/main" id="{BEF2468E-B12C-4B20-928D-13BE815B54E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698571" y="4582424"/>
              <a:ext cx="1714500" cy="1714500"/>
            </p:xfrm>
            <a:graphic>
              <a:graphicData uri="http://schemas.microsoft.com/office/powerpoint/2016/slidezoom">
                <pslz:sldZm>
                  <pslz:sldZmObj sldId="259" cId="769388982">
                    <pslz:zmPr id="{C1D3123F-4BC5-4A22-A555-912D47E4E06E}" returnToParent="0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5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3137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8" name="Vista general de diapositiva 17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BEF2468E-B12C-4B20-928D-13BE815B54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698571" y="4582424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3137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751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DA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F02A015-A32C-42B9-B96E-246609B60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3571" y="599118"/>
            <a:ext cx="11886979" cy="567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8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15C9E7A6-FA3A-49EE-AA9E-49C2E5F86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Vista general de diapositiva 13">
                <a:extLst>
                  <a:ext uri="{FF2B5EF4-FFF2-40B4-BE49-F238E27FC236}">
                    <a16:creationId xmlns:a16="http://schemas.microsoft.com/office/drawing/2014/main" id="{0F37E05D-08EF-474C-9CC1-74D1F020969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778929" y="4582424"/>
              <a:ext cx="1714500" cy="1714500"/>
            </p:xfrm>
            <a:graphic>
              <a:graphicData uri="http://schemas.microsoft.com/office/powerpoint/2016/slidezoom">
                <pslz:sldZm>
                  <pslz:sldZmObj sldId="257" cId="1934583011">
                    <pslz:zmPr id="{68DE6D8B-8A81-4971-9387-8A80A87E9DBC}" returnToParent="0" imageType="cover" transitionDur="1000">
                      <p166:blipFill xmlns:p166="http://schemas.microsoft.com/office/powerpoint/2016/6/main"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5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4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Vista general de diapositiva 1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0F37E05D-08EF-474C-9CC1-74D1F02096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1778929" y="4582424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4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Vista general de diapositiva 15">
                <a:extLst>
                  <a:ext uri="{FF2B5EF4-FFF2-40B4-BE49-F238E27FC236}">
                    <a16:creationId xmlns:a16="http://schemas.microsoft.com/office/drawing/2014/main" id="{10C706D0-3023-4D43-A615-81CB6793842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5238750" y="4477649"/>
              <a:ext cx="1714500" cy="1714500"/>
            </p:xfrm>
            <a:graphic>
              <a:graphicData uri="http://schemas.microsoft.com/office/powerpoint/2016/slidezoom">
                <pslz:sldZm>
                  <pslz:sldZmObj sldId="258" cId="278485255">
                    <pslz:zmPr id="{D5A0BDC0-4AB2-413E-9631-84DFF39CB3E2}" returnToParent="0" imageType="cover" transitionDur="1000">
                      <p166:blipFill xmlns:p166="http://schemas.microsoft.com/office/powerpoint/2016/6/main"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3137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Vista general de diapositiva 15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10C706D0-3023-4D43-A615-81CB6793842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5238750" y="4477649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3137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8" name="Vista general de diapositiva 17">
                <a:extLst>
                  <a:ext uri="{FF2B5EF4-FFF2-40B4-BE49-F238E27FC236}">
                    <a16:creationId xmlns:a16="http://schemas.microsoft.com/office/drawing/2014/main" id="{BEF2468E-B12C-4B20-928D-13BE815B54E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698571" y="4582424"/>
              <a:ext cx="1714500" cy="1714500"/>
            </p:xfrm>
            <a:graphic>
              <a:graphicData uri="http://schemas.microsoft.com/office/powerpoint/2016/slidezoom">
                <pslz:sldZm>
                  <pslz:sldZmObj sldId="259" cId="769388982">
                    <pslz:zmPr id="{C1D3123F-4BC5-4A22-A555-912D47E4E06E}" returnToParent="0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  <a:ext uri="{96DAC541-7B7A-43D3-8B79-37D633B846F1}">
                              <asvg:svgBlip xmlns:asvg="http://schemas.microsoft.com/office/drawing/2016/SVG/main" r:embed="rId15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45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sx="113000" sy="113000" algn="ctr" rotWithShape="0">
                            <a:srgbClr val="000000">
                              <a:alpha val="43137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8" name="Vista general de diapositiva 17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BEF2468E-B12C-4B20-928D-13BE815B54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698571" y="4582424"/>
                <a:ext cx="17145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sx="113000" sy="113000" algn="ctr" rotWithShape="0">
                  <a:srgbClr val="000000">
                    <a:alpha val="43137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9193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Panorámica</PresentationFormat>
  <Paragraphs>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Randall Castro Madrigal</dc:creator>
  <cp:lastModifiedBy>Randall Castro Madrigal</cp:lastModifiedBy>
  <cp:revision>6</cp:revision>
  <dcterms:created xsi:type="dcterms:W3CDTF">2021-06-22T04:29:10Z</dcterms:created>
  <dcterms:modified xsi:type="dcterms:W3CDTF">2021-06-23T14:25:41Z</dcterms:modified>
</cp:coreProperties>
</file>