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AC7"/>
    <a:srgbClr val="9ACEE3"/>
    <a:srgbClr val="238697"/>
    <a:srgbClr val="EBE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dall Castro Madrigal" userId="ef131abd-3424-4c64-8f3c-214f8858316b" providerId="ADAL" clId="{CB57462C-E1FF-4832-84A1-983F8CC37ABB}"/>
    <pc:docChg chg="addSld delSld modSld">
      <pc:chgData name="Randall Castro Madrigal" userId="ef131abd-3424-4c64-8f3c-214f8858316b" providerId="ADAL" clId="{CB57462C-E1FF-4832-84A1-983F8CC37ABB}" dt="2021-06-23T14:21:18.760" v="20"/>
      <pc:docMkLst>
        <pc:docMk/>
      </pc:docMkLst>
      <pc:sldChg chg="modSp mod">
        <pc:chgData name="Randall Castro Madrigal" userId="ef131abd-3424-4c64-8f3c-214f8858316b" providerId="ADAL" clId="{CB57462C-E1FF-4832-84A1-983F8CC37ABB}" dt="2021-06-22T20:23:03.457" v="14" actId="1076"/>
        <pc:sldMkLst>
          <pc:docMk/>
          <pc:sldMk cId="2340252059" sldId="256"/>
        </pc:sldMkLst>
        <pc:spChg chg="mod">
          <ac:chgData name="Randall Castro Madrigal" userId="ef131abd-3424-4c64-8f3c-214f8858316b" providerId="ADAL" clId="{CB57462C-E1FF-4832-84A1-983F8CC37ABB}" dt="2021-06-22T20:23:03.457" v="14" actId="1076"/>
          <ac:spMkLst>
            <pc:docMk/>
            <pc:sldMk cId="2340252059" sldId="256"/>
            <ac:spMk id="7" creationId="{8756F59B-ED27-4E9E-8DE3-4945F80D18BB}"/>
          </ac:spMkLst>
        </pc:spChg>
        <pc:graphicFrameChg chg="mod">
          <ac:chgData name="Randall Castro Madrigal" userId="ef131abd-3424-4c64-8f3c-214f8858316b" providerId="ADAL" clId="{CB57462C-E1FF-4832-84A1-983F8CC37ABB}" dt="2021-06-22T20:20:36.294" v="0" actId="339"/>
          <ac:graphicFrameMkLst>
            <pc:docMk/>
            <pc:sldMk cId="2340252059" sldId="256"/>
            <ac:graphicFrameMk id="9" creationId="{A084AA38-3775-4F65-B60F-ABC67EABAD2A}"/>
          </ac:graphicFrameMkLst>
        </pc:graphicFrameChg>
        <pc:graphicFrameChg chg="mod">
          <ac:chgData name="Randall Castro Madrigal" userId="ef131abd-3424-4c64-8f3c-214f8858316b" providerId="ADAL" clId="{CB57462C-E1FF-4832-84A1-983F8CC37ABB}" dt="2021-06-22T20:21:17.497" v="1" actId="339"/>
          <ac:graphicFrameMkLst>
            <pc:docMk/>
            <pc:sldMk cId="2340252059" sldId="256"/>
            <ac:graphicFrameMk id="11" creationId="{83D0F588-F31E-486F-A782-2A163E0633E0}"/>
          </ac:graphicFrameMkLst>
        </pc:graphicFrameChg>
        <pc:graphicFrameChg chg="mod">
          <ac:chgData name="Randall Castro Madrigal" userId="ef131abd-3424-4c64-8f3c-214f8858316b" providerId="ADAL" clId="{CB57462C-E1FF-4832-84A1-983F8CC37ABB}" dt="2021-06-22T20:21:22.476" v="2" actId="339"/>
          <ac:graphicFrameMkLst>
            <pc:docMk/>
            <pc:sldMk cId="2340252059" sldId="256"/>
            <ac:graphicFrameMk id="13" creationId="{FBEAB113-F38F-4153-AE9F-5C97F6287F83}"/>
          </ac:graphicFrameMkLst>
        </pc:graphicFrameChg>
      </pc:sldChg>
      <pc:sldChg chg="setBg">
        <pc:chgData name="Randall Castro Madrigal" userId="ef131abd-3424-4c64-8f3c-214f8858316b" providerId="ADAL" clId="{CB57462C-E1FF-4832-84A1-983F8CC37ABB}" dt="2021-06-22T20:22:48.546" v="13"/>
        <pc:sldMkLst>
          <pc:docMk/>
          <pc:sldMk cId="3433849449" sldId="258"/>
        </pc:sldMkLst>
      </pc:sldChg>
      <pc:sldChg chg="add">
        <pc:chgData name="Randall Castro Madrigal" userId="ef131abd-3424-4c64-8f3c-214f8858316b" providerId="ADAL" clId="{CB57462C-E1FF-4832-84A1-983F8CC37ABB}" dt="2021-06-23T14:21:11.700" v="18"/>
        <pc:sldMkLst>
          <pc:docMk/>
          <pc:sldMk cId="204746660" sldId="260"/>
        </pc:sldMkLst>
      </pc:sldChg>
      <pc:sldChg chg="del">
        <pc:chgData name="Randall Castro Madrigal" userId="ef131abd-3424-4c64-8f3c-214f8858316b" providerId="ADAL" clId="{CB57462C-E1FF-4832-84A1-983F8CC37ABB}" dt="2021-06-23T14:21:03.007" v="15" actId="47"/>
        <pc:sldMkLst>
          <pc:docMk/>
          <pc:sldMk cId="1705045453" sldId="260"/>
        </pc:sldMkLst>
      </pc:sldChg>
      <pc:sldChg chg="del">
        <pc:chgData name="Randall Castro Madrigal" userId="ef131abd-3424-4c64-8f3c-214f8858316b" providerId="ADAL" clId="{CB57462C-E1FF-4832-84A1-983F8CC37ABB}" dt="2021-06-23T14:21:03.952" v="16" actId="47"/>
        <pc:sldMkLst>
          <pc:docMk/>
          <pc:sldMk cId="564380046" sldId="261"/>
        </pc:sldMkLst>
      </pc:sldChg>
      <pc:sldChg chg="add">
        <pc:chgData name="Randall Castro Madrigal" userId="ef131abd-3424-4c64-8f3c-214f8858316b" providerId="ADAL" clId="{CB57462C-E1FF-4832-84A1-983F8CC37ABB}" dt="2021-06-23T14:21:14.628" v="19"/>
        <pc:sldMkLst>
          <pc:docMk/>
          <pc:sldMk cId="4063045509" sldId="261"/>
        </pc:sldMkLst>
      </pc:sldChg>
      <pc:sldChg chg="add">
        <pc:chgData name="Randall Castro Madrigal" userId="ef131abd-3424-4c64-8f3c-214f8858316b" providerId="ADAL" clId="{CB57462C-E1FF-4832-84A1-983F8CC37ABB}" dt="2021-06-23T14:21:18.760" v="20"/>
        <pc:sldMkLst>
          <pc:docMk/>
          <pc:sldMk cId="1103296414" sldId="262"/>
        </pc:sldMkLst>
      </pc:sldChg>
      <pc:sldChg chg="del">
        <pc:chgData name="Randall Castro Madrigal" userId="ef131abd-3424-4c64-8f3c-214f8858316b" providerId="ADAL" clId="{CB57462C-E1FF-4832-84A1-983F8CC37ABB}" dt="2021-06-23T14:21:05.179" v="17" actId="47"/>
        <pc:sldMkLst>
          <pc:docMk/>
          <pc:sldMk cId="294165187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1C0C1-58C0-4B97-8C0F-FAC8F0C95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9FF133-67AD-463F-BF2E-1B3BA694A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F8B2A2-B440-402A-9473-24ED39BDB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DA778D-BF9C-4093-9C19-13614086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2D6373-EA76-46BF-A2ED-249076886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96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040B7-01DA-40EB-BCB0-F742CFF8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048EC7-C0C8-4763-9618-9B4052BE9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C94E40-DB97-418F-B642-9CB2F977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151934-1A3C-4ECE-984D-8709F7B5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D2A566-8948-4793-BFE8-2A682BEB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849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59E34F-5BF0-45FF-BAA0-33D647626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7503D0-DC7C-4532-B93E-6D8F1FFCE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6DF55E-6C58-4D7F-91C1-CEFA1C8B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A9E7-977A-4851-9AB0-AAB0D105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358B5B-E1C4-4166-865B-466BA781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462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2F65C-7792-41F9-BE12-07BCB0288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B22F1-C144-49E0-8012-D6276AE15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E04C2-B395-4B67-90B5-31B3B1A8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84525-AC58-4AEA-9AF3-B3BBA709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5B090C-B1E3-44A5-838A-D5D7EEBD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110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06E84-7C73-4B56-88A8-F5A7E15C1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E27D7F-1A51-498B-B4C2-1D661C4B9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492345-DD3C-48EE-9C72-368D14AE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63A0C-5653-4EA8-BE7E-25FCDE58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DEED74-9BBD-456B-9F7B-3A6F24199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406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46FF3-7212-4A6B-A16F-307CE53A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96330-270F-43BD-9139-1EED953F2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22DC68-D779-4852-8F37-F37BEEFE2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230049-6970-4EEE-9CAC-217696ED8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3F82A5-6F85-4ECB-AA97-2DC95BE5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69DAFD-2BBA-45FD-98F5-1F59A21F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65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08A1A-1895-4C42-9DA9-7E4A8D06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B52B00-BB9F-4689-8D8E-9A4FA6981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EF7180-429C-4783-A3DE-35E4CE340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DBDB10-8905-4CCA-8338-DF0D7D87F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58743A-435A-4901-B0C5-1E986416D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5C8AA4-A4D2-4469-85EF-167A2AF2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D677F3-FF28-4201-894E-ADC25DDD5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08D07D-EC20-4E9C-96F8-F865BD1A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73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2BC84-DFD2-45CD-B70F-289E9BAA3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E18814-0C24-421B-A358-E2F27F8EB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FD402D-AE9B-40EB-8FEB-828AC16C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15C020-B372-4DF0-90E8-0E4FD616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71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3248FC-1AD0-41D7-9447-A4254EF0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2F425A-A1FC-4379-8433-4877C829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1CD0F9-7FEE-4D47-9B64-253ACAD3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44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8FA52-3303-48FD-9CC8-9C1066928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1637D3-F1EF-4D9D-8616-1F3A260AB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87B5BE-47D2-4056-BDD9-0CB4F67CA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F72665-C253-430D-80C0-6DFB3D7F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338FF4-AAC6-44DD-8ED2-95460F4C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81EC9C-CE8E-4B47-B362-6389FCA6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76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D1705-D5FD-4F38-90B2-C3357849F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5E33B0-AD67-4F54-B8DA-0BF6FB0DA5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5823B1-290F-4629-B79B-06BA6E481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46ADAF-1F3B-41A0-B87B-5513D8CD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476E1-50B2-4BCD-AC07-0A24B08B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685246-E890-4C98-93C8-E871A05A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3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00759E-9D1C-436D-ACFF-E9D99FF00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1C2D75-B6BF-4972-9D94-3491E1BBE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28CA1C-7551-45C9-9C34-CBC1E4C8D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2D79-FFAA-4A7A-B507-254C9D8AD0BB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418A68-3EDD-4C7A-AE68-AC022FFD3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EA7C6-5D81-4A7E-B6CF-5A9AAF595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9E4D4-C36E-4414-8314-E77AFD9128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96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s.wikipedia.org/wiki/Mapa_mudo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sopensource.com/costa-rica-map.html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s.wikipedia.org/wiki/Mapa_mudo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Provincia_de_Heredi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s.wikipedia.org/wiki/Mapa_mudo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istritos_de_Sarapiqui-Heredia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s.wikipedia.org/wiki/Mapa_mudo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08B55-AE03-408F-89D0-081F245C0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11EDE9-82D1-463B-8202-13D845BD5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AD1F5F-E597-4143-BAF3-2BC395BC9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756F59B-ED27-4E9E-8DE3-4945F80D18BB}"/>
              </a:ext>
            </a:extLst>
          </p:cNvPr>
          <p:cNvSpPr txBox="1"/>
          <p:nvPr/>
        </p:nvSpPr>
        <p:spPr>
          <a:xfrm>
            <a:off x="2582057" y="1320428"/>
            <a:ext cx="702788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b="1" dirty="0">
                <a:latin typeface="Algerian" panose="04020705040A02060702" pitchFamily="82" charset="0"/>
              </a:rPr>
              <a:t>Sarapiquí </a:t>
            </a:r>
          </a:p>
          <a:p>
            <a:pPr algn="ctr"/>
            <a:r>
              <a:rPr lang="es-ES" sz="8800" b="1" dirty="0">
                <a:latin typeface="Algerian" panose="04020705040A02060702" pitchFamily="82" charset="0"/>
              </a:rPr>
              <a:t>en el mundo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61180304"/>
                  </p:ext>
                </p:extLst>
              </p:nvPr>
            </p:nvGraphicFramePr>
            <p:xfrm>
              <a:off x="275771" y="4732428"/>
              <a:ext cx="3048000" cy="1714500"/>
            </p:xfrm>
            <a:graphic>
              <a:graphicData uri="http://schemas.microsoft.com/office/powerpoint/2016/slidezoom">
                <pslz:sldZm>
                  <pslz:sldZmObj sldId="257" cId="2353343387">
                    <pslz:zmPr id="{43B377EC-B766-4687-A721-27E3377BC6C1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771" y="473242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06253645"/>
                  </p:ext>
                </p:extLst>
              </p:nvPr>
            </p:nvGraphicFramePr>
            <p:xfrm>
              <a:off x="4397828" y="4772967"/>
              <a:ext cx="3048000" cy="1714500"/>
            </p:xfrm>
            <a:graphic>
              <a:graphicData uri="http://schemas.microsoft.com/office/powerpoint/2016/slidezoom">
                <pslz:sldZm>
                  <pslz:sldZmObj sldId="258" cId="3433849449">
                    <pslz:zmPr id="{044CAFDC-D336-46BA-AB31-46ABC941DAD1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97828" y="477296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1502712"/>
                  </p:ext>
                </p:extLst>
              </p:nvPr>
            </p:nvGraphicFramePr>
            <p:xfrm>
              <a:off x="8694057" y="4840835"/>
              <a:ext cx="3048000" cy="1714500"/>
            </p:xfrm>
            <a:graphic>
              <a:graphicData uri="http://schemas.microsoft.com/office/powerpoint/2016/slidezoom">
                <pslz:sldZm>
                  <pslz:sldZmObj sldId="259" cId="2121640047">
                    <pslz:zmPr id="{AE5479ED-148D-4697-864E-98062690DD59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1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94057" y="484083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1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025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CE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26FA5F3-509C-43F1-B53A-CFFF4A4B4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4875" y="0"/>
            <a:ext cx="7617125" cy="685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34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08B55-AE03-408F-89D0-081F245C0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11EDE9-82D1-463B-8202-13D845BD5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AD1F5F-E597-4143-BAF3-2BC395BC9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756F59B-ED27-4E9E-8DE3-4945F80D18BB}"/>
              </a:ext>
            </a:extLst>
          </p:cNvPr>
          <p:cNvSpPr txBox="1"/>
          <p:nvPr/>
        </p:nvSpPr>
        <p:spPr>
          <a:xfrm>
            <a:off x="2582057" y="1320428"/>
            <a:ext cx="702788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b="1" dirty="0">
                <a:latin typeface="Algerian" panose="04020705040A02060702" pitchFamily="82" charset="0"/>
              </a:rPr>
              <a:t>Sarapiquí </a:t>
            </a:r>
          </a:p>
          <a:p>
            <a:pPr algn="ctr"/>
            <a:r>
              <a:rPr lang="es-ES" sz="8800" b="1" dirty="0">
                <a:latin typeface="Algerian" panose="04020705040A02060702" pitchFamily="82" charset="0"/>
              </a:rPr>
              <a:t>en el mundo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5771" y="4732428"/>
              <a:ext cx="3048000" cy="1714500"/>
            </p:xfrm>
            <a:graphic>
              <a:graphicData uri="http://schemas.microsoft.com/office/powerpoint/2016/slidezoom">
                <pslz:sldZm>
                  <pslz:sldZmObj sldId="257" cId="2353343387">
                    <pslz:zmPr id="{43B377EC-B766-4687-A721-27E3377BC6C1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771" y="473242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397828" y="4772967"/>
              <a:ext cx="3048000" cy="1714500"/>
            </p:xfrm>
            <a:graphic>
              <a:graphicData uri="http://schemas.microsoft.com/office/powerpoint/2016/slidezoom">
                <pslz:sldZm>
                  <pslz:sldZmObj sldId="258" cId="3433849449">
                    <pslz:zmPr id="{044CAFDC-D336-46BA-AB31-46ABC941DAD1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97828" y="477296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4057" y="4840835"/>
              <a:ext cx="3048000" cy="1714500"/>
            </p:xfrm>
            <a:graphic>
              <a:graphicData uri="http://schemas.microsoft.com/office/powerpoint/2016/slidezoom">
                <pslz:sldZm>
                  <pslz:sldZmObj sldId="259" cId="2121640047">
                    <pslz:zmPr id="{AE5479ED-148D-4697-864E-98062690DD59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1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94057" y="484083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1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74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8892875-D2BB-45CF-B214-2867BED4E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48453" y="-66448"/>
            <a:ext cx="4671647" cy="702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84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08B55-AE03-408F-89D0-081F245C0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11EDE9-82D1-463B-8202-13D845BD5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AD1F5F-E597-4143-BAF3-2BC395BC9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756F59B-ED27-4E9E-8DE3-4945F80D18BB}"/>
              </a:ext>
            </a:extLst>
          </p:cNvPr>
          <p:cNvSpPr txBox="1"/>
          <p:nvPr/>
        </p:nvSpPr>
        <p:spPr>
          <a:xfrm>
            <a:off x="2582057" y="1320428"/>
            <a:ext cx="702788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b="1" dirty="0">
                <a:latin typeface="Algerian" panose="04020705040A02060702" pitchFamily="82" charset="0"/>
              </a:rPr>
              <a:t>Sarapiquí </a:t>
            </a:r>
          </a:p>
          <a:p>
            <a:pPr algn="ctr"/>
            <a:r>
              <a:rPr lang="es-ES" sz="8800" b="1" dirty="0">
                <a:latin typeface="Algerian" panose="04020705040A02060702" pitchFamily="82" charset="0"/>
              </a:rPr>
              <a:t>en el mundo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5771" y="4732428"/>
              <a:ext cx="3048000" cy="1714500"/>
            </p:xfrm>
            <a:graphic>
              <a:graphicData uri="http://schemas.microsoft.com/office/powerpoint/2016/slidezoom">
                <pslz:sldZm>
                  <pslz:sldZmObj sldId="257" cId="2353343387">
                    <pslz:zmPr id="{43B377EC-B766-4687-A721-27E3377BC6C1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771" y="473242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397828" y="4772967"/>
              <a:ext cx="3048000" cy="1714500"/>
            </p:xfrm>
            <a:graphic>
              <a:graphicData uri="http://schemas.microsoft.com/office/powerpoint/2016/slidezoom">
                <pslz:sldZm>
                  <pslz:sldZmObj sldId="258" cId="3433849449">
                    <pslz:zmPr id="{044CAFDC-D336-46BA-AB31-46ABC941DAD1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97828" y="477296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4057" y="4840835"/>
              <a:ext cx="3048000" cy="1714500"/>
            </p:xfrm>
            <a:graphic>
              <a:graphicData uri="http://schemas.microsoft.com/office/powerpoint/2016/slidezoom">
                <pslz:sldZm>
                  <pslz:sldZmObj sldId="259" cId="2121640047">
                    <pslz:zmPr id="{AE5479ED-148D-4697-864E-98062690DD59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1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94057" y="484083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1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304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DA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48F60DE-B913-4E12-9598-F02CEB288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824884"/>
            <a:ext cx="12185045" cy="520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4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08B55-AE03-408F-89D0-081F245C0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11EDE9-82D1-463B-8202-13D845BD5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AD1F5F-E597-4143-BAF3-2BC395BC9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756F59B-ED27-4E9E-8DE3-4945F80D18BB}"/>
              </a:ext>
            </a:extLst>
          </p:cNvPr>
          <p:cNvSpPr txBox="1"/>
          <p:nvPr/>
        </p:nvSpPr>
        <p:spPr>
          <a:xfrm>
            <a:off x="2582057" y="1320428"/>
            <a:ext cx="702788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b="1" dirty="0">
                <a:latin typeface="Algerian" panose="04020705040A02060702" pitchFamily="82" charset="0"/>
              </a:rPr>
              <a:t>Sarapiquí </a:t>
            </a:r>
          </a:p>
          <a:p>
            <a:pPr algn="ctr"/>
            <a:r>
              <a:rPr lang="es-ES" sz="8800" b="1" dirty="0">
                <a:latin typeface="Algerian" panose="04020705040A02060702" pitchFamily="82" charset="0"/>
              </a:rPr>
              <a:t>en el mundo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5771" y="4732428"/>
              <a:ext cx="3048000" cy="1714500"/>
            </p:xfrm>
            <a:graphic>
              <a:graphicData uri="http://schemas.microsoft.com/office/powerpoint/2016/slidezoom">
                <pslz:sldZm>
                  <pslz:sldZmObj sldId="257" cId="2353343387">
                    <pslz:zmPr id="{43B377EC-B766-4687-A721-27E3377BC6C1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Vista general de diapositiva 8">
                <a:extLst>
                  <a:ext uri="{FF2B5EF4-FFF2-40B4-BE49-F238E27FC236}">
                    <a16:creationId xmlns:a16="http://schemas.microsoft.com/office/drawing/2014/main" id="{A084AA38-3775-4F65-B60F-ABC67EABAD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771" y="473242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397828" y="4772967"/>
              <a:ext cx="3048000" cy="1714500"/>
            </p:xfrm>
            <a:graphic>
              <a:graphicData uri="http://schemas.microsoft.com/office/powerpoint/2016/slidezoom">
                <pslz:sldZm>
                  <pslz:sldZmObj sldId="258" cId="3433849449">
                    <pslz:zmPr id="{044CAFDC-D336-46BA-AB31-46ABC941DAD1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7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Vista general de diapositiva 10">
                <a:extLst>
                  <a:ext uri="{FF2B5EF4-FFF2-40B4-BE49-F238E27FC236}">
                    <a16:creationId xmlns:a16="http://schemas.microsoft.com/office/drawing/2014/main" id="{83D0F588-F31E-486F-A782-2A163E063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97828" y="477296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7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694057" y="4840835"/>
              <a:ext cx="3048000" cy="1714500"/>
            </p:xfrm>
            <a:graphic>
              <a:graphicData uri="http://schemas.microsoft.com/office/powerpoint/2016/slidezoom">
                <pslz:sldZm>
                  <pslz:sldZmObj sldId="259" cId="2121640047">
                    <pslz:zmPr id="{AE5479ED-148D-4697-864E-98062690DD59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  <a:effectLst>
                          <a:outerShdw blurRad="50800" dist="50800" dir="2100000" algn="ctr" rotWithShape="0">
                            <a:srgbClr val="000000">
                              <a:alpha val="78000"/>
                            </a:srgbClr>
                          </a:outerShdw>
                        </a:effectLst>
                        <a:scene3d>
                          <a:camera prst="orthographicFront"/>
                          <a:lightRig rig="threePt" dir="t"/>
                        </a:scene3d>
                        <a:sp3d>
                          <a:bevelT w="165100" prst="coolSlant"/>
                        </a:sp3d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Vista general de diapositiva 12">
                <a:extLst>
                  <a:ext uri="{FF2B5EF4-FFF2-40B4-BE49-F238E27FC236}">
                    <a16:creationId xmlns:a16="http://schemas.microsoft.com/office/drawing/2014/main" id="{FBEAB113-F38F-4153-AE9F-5C97F6287F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94057" y="484083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  <a:effectLst>
                <a:outerShdw blurRad="50800" dist="50800" dir="2100000" algn="ctr" rotWithShape="0">
                  <a:srgbClr val="000000">
                    <a:alpha val="7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3296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Randall Castro Madrigal</dc:creator>
  <cp:lastModifiedBy>Randall Castro Madrigal</cp:lastModifiedBy>
  <cp:revision>6</cp:revision>
  <dcterms:created xsi:type="dcterms:W3CDTF">2021-06-22T02:56:18Z</dcterms:created>
  <dcterms:modified xsi:type="dcterms:W3CDTF">2021-06-23T14:25:12Z</dcterms:modified>
</cp:coreProperties>
</file>