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4DB5E6"/>
    <a:srgbClr val="418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14533-69F5-4EBA-A001-C94B0DF6FD57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7D2AF866-0361-4314-B621-197204869F47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  <a:cs typeface="Arial" panose="020B0604020202020204" pitchFamily="34" charset="0"/>
            </a:rPr>
            <a:t>Misión </a:t>
          </a:r>
          <a:endParaRPr lang="es-C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E222C-4E6C-4A43-8551-85C718E00F40}" type="parTrans" cxnId="{C0695C71-5DF8-4E4E-984D-AF8FCC112948}">
      <dgm:prSet/>
      <dgm:spPr/>
      <dgm:t>
        <a:bodyPr/>
        <a:lstStyle/>
        <a:p>
          <a:endParaRPr lang="es-CR"/>
        </a:p>
      </dgm:t>
    </dgm:pt>
    <dgm:pt modelId="{70F73012-AF77-46CA-9C35-1FA76352783C}" type="sibTrans" cxnId="{C0695C71-5DF8-4E4E-984D-AF8FCC112948}">
      <dgm:prSet/>
      <dgm:spPr/>
      <dgm:t>
        <a:bodyPr/>
        <a:lstStyle/>
        <a:p>
          <a:endParaRPr lang="es-CR"/>
        </a:p>
      </dgm:t>
    </dgm:pt>
    <dgm:pt modelId="{D290A980-4D2B-436D-93BF-02B5FAC91457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  <a:cs typeface="Arial" panose="020B0604020202020204" pitchFamily="34" charset="0"/>
            </a:rPr>
            <a:t>Visión</a:t>
          </a:r>
          <a:endParaRPr lang="es-C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03EC1-B5A6-4FDB-8EA3-1EA65813A844}" type="parTrans" cxnId="{6F11C264-1B12-4600-9B86-9729B14D02C5}">
      <dgm:prSet/>
      <dgm:spPr/>
      <dgm:t>
        <a:bodyPr/>
        <a:lstStyle/>
        <a:p>
          <a:endParaRPr lang="es-CR"/>
        </a:p>
      </dgm:t>
    </dgm:pt>
    <dgm:pt modelId="{B4956B3F-D93E-461F-A982-8A344D32AF8A}" type="sibTrans" cxnId="{6F11C264-1B12-4600-9B86-9729B14D02C5}">
      <dgm:prSet/>
      <dgm:spPr/>
      <dgm:t>
        <a:bodyPr/>
        <a:lstStyle/>
        <a:p>
          <a:endParaRPr lang="es-CR"/>
        </a:p>
      </dgm:t>
    </dgm:pt>
    <dgm:pt modelId="{A185FA85-18B3-4B67-8E26-258D7079A4A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CR" sz="1600">
              <a:latin typeface="Arial" panose="020B0604020202020204" pitchFamily="34" charset="0"/>
              <a:cs typeface="Arial" panose="020B0604020202020204" pitchFamily="34" charset="0"/>
            </a:rPr>
            <a:t>Liderar los procesos educativos de calidad para el aprendizaje y el desarrollo integral del niño y la niña desde el nacimiento hasta los 6 años en Costa Rica.</a:t>
          </a:r>
          <a:endParaRPr lang="es-C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4DBC4-345D-4363-9169-393EDDE4B210}" type="sibTrans" cxnId="{1023838E-636D-4053-8014-BCFA7952ED42}">
      <dgm:prSet/>
      <dgm:spPr/>
      <dgm:t>
        <a:bodyPr/>
        <a:lstStyle/>
        <a:p>
          <a:endParaRPr lang="es-CR"/>
        </a:p>
      </dgm:t>
    </dgm:pt>
    <dgm:pt modelId="{0367A9DE-622C-4A7E-969F-D32D5121E457}" type="parTrans" cxnId="{1023838E-636D-4053-8014-BCFA7952ED42}">
      <dgm:prSet/>
      <dgm:spPr/>
      <dgm:t>
        <a:bodyPr/>
        <a:lstStyle/>
        <a:p>
          <a:endParaRPr lang="es-CR"/>
        </a:p>
      </dgm:t>
    </dgm:pt>
    <dgm:pt modelId="{3C7EF822-829C-46DB-95E2-0F88292B496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CR" sz="1600">
              <a:latin typeface="Arial" panose="020B0604020202020204" pitchFamily="34" charset="0"/>
              <a:cs typeface="Arial" panose="020B0604020202020204" pitchFamily="34" charset="0"/>
            </a:rPr>
            <a:t>Aspiramos a que todas las niñas y los niños desde el nacimiento hasta los 6 años vivencien una educación lúdica, transformadora, relevante, equitativa e inclusiva para su plena realización.</a:t>
          </a:r>
          <a:endParaRPr lang="es-C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1A140F-7045-4739-B10B-96A4126909EC}" type="parTrans" cxnId="{0B515449-EFA5-4BE9-AECB-ADA066406428}">
      <dgm:prSet/>
      <dgm:spPr/>
      <dgm:t>
        <a:bodyPr/>
        <a:lstStyle/>
        <a:p>
          <a:endParaRPr lang="es-CR"/>
        </a:p>
      </dgm:t>
    </dgm:pt>
    <dgm:pt modelId="{291D93CC-D0CF-4D63-822D-2A213E0D990E}" type="sibTrans" cxnId="{0B515449-EFA5-4BE9-AECB-ADA066406428}">
      <dgm:prSet/>
      <dgm:spPr/>
      <dgm:t>
        <a:bodyPr/>
        <a:lstStyle/>
        <a:p>
          <a:endParaRPr lang="es-CR"/>
        </a:p>
      </dgm:t>
    </dgm:pt>
    <dgm:pt modelId="{A881DA1D-2CC6-4961-8244-75D2B432D4A2}" type="pres">
      <dgm:prSet presAssocID="{18514533-69F5-4EBA-A001-C94B0DF6FD5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D63E781-224F-463B-9BF9-D7EE446E223B}" type="pres">
      <dgm:prSet presAssocID="{18514533-69F5-4EBA-A001-C94B0DF6FD57}" presName="cycle" presStyleCnt="0"/>
      <dgm:spPr/>
    </dgm:pt>
    <dgm:pt modelId="{5DBE0E3E-CF86-4088-A50A-C3F435B98620}" type="pres">
      <dgm:prSet presAssocID="{18514533-69F5-4EBA-A001-C94B0DF6FD57}" presName="centerShape" presStyleCnt="0"/>
      <dgm:spPr/>
    </dgm:pt>
    <dgm:pt modelId="{5BB5145F-B19C-4EC3-883D-8FB80BF7953D}" type="pres">
      <dgm:prSet presAssocID="{18514533-69F5-4EBA-A001-C94B0DF6FD57}" presName="connSite" presStyleLbl="node1" presStyleIdx="0" presStyleCnt="3"/>
      <dgm:spPr/>
    </dgm:pt>
    <dgm:pt modelId="{F1AABABD-2ED1-4764-BD02-3F3317F6B55E}" type="pres">
      <dgm:prSet presAssocID="{18514533-69F5-4EBA-A001-C94B0DF6FD57}" presName="visible" presStyleLbl="node1" presStyleIdx="0" presStyleCnt="3" custScaleX="66926" custScaleY="64170" custLinFactNeighborX="18648" custLinFactNeighborY="43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Niños y niñas jugando."/>
        </a:ext>
      </dgm:extLst>
    </dgm:pt>
    <dgm:pt modelId="{C0963C43-7ACE-47F5-AD9D-07FB57BF888A}" type="pres">
      <dgm:prSet presAssocID="{163E222C-4E6C-4A43-8551-85C718E00F40}" presName="Name25" presStyleLbl="parChTrans1D1" presStyleIdx="0" presStyleCnt="2"/>
      <dgm:spPr/>
    </dgm:pt>
    <dgm:pt modelId="{53DAEABC-BEBC-4922-A98F-927170B44CCE}" type="pres">
      <dgm:prSet presAssocID="{7D2AF866-0361-4314-B621-197204869F47}" presName="node" presStyleCnt="0"/>
      <dgm:spPr/>
    </dgm:pt>
    <dgm:pt modelId="{9F7A5EF8-59C2-4B11-88C8-C1B2A922D10B}" type="pres">
      <dgm:prSet presAssocID="{7D2AF866-0361-4314-B621-197204869F47}" presName="parentNode" presStyleLbl="node1" presStyleIdx="1" presStyleCnt="3" custScaleX="81246" custScaleY="90414" custLinFactNeighborX="9744" custLinFactNeighborY="11722">
        <dgm:presLayoutVars>
          <dgm:chMax val="1"/>
          <dgm:bulletEnabled val="1"/>
        </dgm:presLayoutVars>
      </dgm:prSet>
      <dgm:spPr/>
    </dgm:pt>
    <dgm:pt modelId="{75C73AC4-4B7C-4143-9E94-0F13B9D93E00}" type="pres">
      <dgm:prSet presAssocID="{7D2AF866-0361-4314-B621-197204869F47}" presName="childNode" presStyleLbl="revTx" presStyleIdx="0" presStyleCnt="2">
        <dgm:presLayoutVars>
          <dgm:bulletEnabled val="1"/>
        </dgm:presLayoutVars>
      </dgm:prSet>
      <dgm:spPr/>
    </dgm:pt>
    <dgm:pt modelId="{05F70D4A-0CFB-43AB-941C-8E21546CCB50}" type="pres">
      <dgm:prSet presAssocID="{CE703EC1-B5A6-4FDB-8EA3-1EA65813A844}" presName="Name25" presStyleLbl="parChTrans1D1" presStyleIdx="1" presStyleCnt="2"/>
      <dgm:spPr/>
    </dgm:pt>
    <dgm:pt modelId="{70A929F6-2D13-4DA6-96E7-845AA94024AB}" type="pres">
      <dgm:prSet presAssocID="{D290A980-4D2B-436D-93BF-02B5FAC91457}" presName="node" presStyleCnt="0"/>
      <dgm:spPr/>
    </dgm:pt>
    <dgm:pt modelId="{F4720DD2-033A-4A11-B77F-EC524862BFB1}" type="pres">
      <dgm:prSet presAssocID="{D290A980-4D2B-436D-93BF-02B5FAC91457}" presName="parentNode" presStyleLbl="node1" presStyleIdx="2" presStyleCnt="3" custScaleX="82220" custScaleY="85837" custLinFactNeighborX="10638" custLinFactNeighborY="-20367">
        <dgm:presLayoutVars>
          <dgm:chMax val="1"/>
          <dgm:bulletEnabled val="1"/>
        </dgm:presLayoutVars>
      </dgm:prSet>
      <dgm:spPr/>
    </dgm:pt>
    <dgm:pt modelId="{166920DE-436C-4D1F-A935-481A8A87092B}" type="pres">
      <dgm:prSet presAssocID="{D290A980-4D2B-436D-93BF-02B5FAC91457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AD6FD117-65D3-48E9-963C-96F85548D2DB}" type="presOf" srcId="{D290A980-4D2B-436D-93BF-02B5FAC91457}" destId="{F4720DD2-033A-4A11-B77F-EC524862BFB1}" srcOrd="0" destOrd="0" presId="urn:microsoft.com/office/officeart/2005/8/layout/radial2"/>
    <dgm:cxn modelId="{6F11C264-1B12-4600-9B86-9729B14D02C5}" srcId="{18514533-69F5-4EBA-A001-C94B0DF6FD57}" destId="{D290A980-4D2B-436D-93BF-02B5FAC91457}" srcOrd="1" destOrd="0" parTransId="{CE703EC1-B5A6-4FDB-8EA3-1EA65813A844}" sibTransId="{B4956B3F-D93E-461F-A982-8A344D32AF8A}"/>
    <dgm:cxn modelId="{0B515449-EFA5-4BE9-AECB-ADA066406428}" srcId="{D290A980-4D2B-436D-93BF-02B5FAC91457}" destId="{3C7EF822-829C-46DB-95E2-0F88292B496A}" srcOrd="0" destOrd="0" parTransId="{691A140F-7045-4739-B10B-96A4126909EC}" sibTransId="{291D93CC-D0CF-4D63-822D-2A213E0D990E}"/>
    <dgm:cxn modelId="{C0695C71-5DF8-4E4E-984D-AF8FCC112948}" srcId="{18514533-69F5-4EBA-A001-C94B0DF6FD57}" destId="{7D2AF866-0361-4314-B621-197204869F47}" srcOrd="0" destOrd="0" parTransId="{163E222C-4E6C-4A43-8551-85C718E00F40}" sibTransId="{70F73012-AF77-46CA-9C35-1FA76352783C}"/>
    <dgm:cxn modelId="{60DA8672-548F-4C4D-9DA7-71F69FD4B6F1}" type="presOf" srcId="{163E222C-4E6C-4A43-8551-85C718E00F40}" destId="{C0963C43-7ACE-47F5-AD9D-07FB57BF888A}" srcOrd="0" destOrd="0" presId="urn:microsoft.com/office/officeart/2005/8/layout/radial2"/>
    <dgm:cxn modelId="{1023838E-636D-4053-8014-BCFA7952ED42}" srcId="{7D2AF866-0361-4314-B621-197204869F47}" destId="{A185FA85-18B3-4B67-8E26-258D7079A4A4}" srcOrd="0" destOrd="0" parTransId="{0367A9DE-622C-4A7E-969F-D32D5121E457}" sibTransId="{BB44DBC4-345D-4363-9169-393EDDE4B210}"/>
    <dgm:cxn modelId="{76E924AF-E3FA-47AB-BFFC-D82B7FA6054E}" type="presOf" srcId="{CE703EC1-B5A6-4FDB-8EA3-1EA65813A844}" destId="{05F70D4A-0CFB-43AB-941C-8E21546CCB50}" srcOrd="0" destOrd="0" presId="urn:microsoft.com/office/officeart/2005/8/layout/radial2"/>
    <dgm:cxn modelId="{5D2535AF-4170-4530-B722-963AE6396501}" type="presOf" srcId="{18514533-69F5-4EBA-A001-C94B0DF6FD57}" destId="{A881DA1D-2CC6-4961-8244-75D2B432D4A2}" srcOrd="0" destOrd="0" presId="urn:microsoft.com/office/officeart/2005/8/layout/radial2"/>
    <dgm:cxn modelId="{AC0508E5-A09C-4599-9BA3-F47DA46C2EBA}" type="presOf" srcId="{7D2AF866-0361-4314-B621-197204869F47}" destId="{9F7A5EF8-59C2-4B11-88C8-C1B2A922D10B}" srcOrd="0" destOrd="0" presId="urn:microsoft.com/office/officeart/2005/8/layout/radial2"/>
    <dgm:cxn modelId="{5B2B8BE5-DD45-4B6A-AB73-42E29A93370A}" type="presOf" srcId="{3C7EF822-829C-46DB-95E2-0F88292B496A}" destId="{166920DE-436C-4D1F-A935-481A8A87092B}" srcOrd="0" destOrd="0" presId="urn:microsoft.com/office/officeart/2005/8/layout/radial2"/>
    <dgm:cxn modelId="{E76FFDFE-0462-426D-AE20-3906F79EDEB5}" type="presOf" srcId="{A185FA85-18B3-4B67-8E26-258D7079A4A4}" destId="{75C73AC4-4B7C-4143-9E94-0F13B9D93E00}" srcOrd="0" destOrd="0" presId="urn:microsoft.com/office/officeart/2005/8/layout/radial2"/>
    <dgm:cxn modelId="{BB52CD9B-17E0-4022-9AA0-C39E4A324A19}" type="presParOf" srcId="{A881DA1D-2CC6-4961-8244-75D2B432D4A2}" destId="{FD63E781-224F-463B-9BF9-D7EE446E223B}" srcOrd="0" destOrd="0" presId="urn:microsoft.com/office/officeart/2005/8/layout/radial2"/>
    <dgm:cxn modelId="{6FF515C2-A8CE-4522-A934-01B91B93FACE}" type="presParOf" srcId="{FD63E781-224F-463B-9BF9-D7EE446E223B}" destId="{5DBE0E3E-CF86-4088-A50A-C3F435B98620}" srcOrd="0" destOrd="0" presId="urn:microsoft.com/office/officeart/2005/8/layout/radial2"/>
    <dgm:cxn modelId="{0401CC53-A7FF-458C-BE27-B6F46947B7C3}" type="presParOf" srcId="{5DBE0E3E-CF86-4088-A50A-C3F435B98620}" destId="{5BB5145F-B19C-4EC3-883D-8FB80BF7953D}" srcOrd="0" destOrd="0" presId="urn:microsoft.com/office/officeart/2005/8/layout/radial2"/>
    <dgm:cxn modelId="{BBF5C1FB-2023-4E06-B0AA-A8DE020CE1B4}" type="presParOf" srcId="{5DBE0E3E-CF86-4088-A50A-C3F435B98620}" destId="{F1AABABD-2ED1-4764-BD02-3F3317F6B55E}" srcOrd="1" destOrd="0" presId="urn:microsoft.com/office/officeart/2005/8/layout/radial2"/>
    <dgm:cxn modelId="{37E79CB9-D26D-4594-83FB-EDC93856AC65}" type="presParOf" srcId="{FD63E781-224F-463B-9BF9-D7EE446E223B}" destId="{C0963C43-7ACE-47F5-AD9D-07FB57BF888A}" srcOrd="1" destOrd="0" presId="urn:microsoft.com/office/officeart/2005/8/layout/radial2"/>
    <dgm:cxn modelId="{4C23FE86-0F16-42CC-AE94-02F491587032}" type="presParOf" srcId="{FD63E781-224F-463B-9BF9-D7EE446E223B}" destId="{53DAEABC-BEBC-4922-A98F-927170B44CCE}" srcOrd="2" destOrd="0" presId="urn:microsoft.com/office/officeart/2005/8/layout/radial2"/>
    <dgm:cxn modelId="{4B2F7714-5431-4E54-BD33-84FD5A000DB2}" type="presParOf" srcId="{53DAEABC-BEBC-4922-A98F-927170B44CCE}" destId="{9F7A5EF8-59C2-4B11-88C8-C1B2A922D10B}" srcOrd="0" destOrd="0" presId="urn:microsoft.com/office/officeart/2005/8/layout/radial2"/>
    <dgm:cxn modelId="{63E63784-D8FF-43E0-AF0B-7D437EDCB756}" type="presParOf" srcId="{53DAEABC-BEBC-4922-A98F-927170B44CCE}" destId="{75C73AC4-4B7C-4143-9E94-0F13B9D93E00}" srcOrd="1" destOrd="0" presId="urn:microsoft.com/office/officeart/2005/8/layout/radial2"/>
    <dgm:cxn modelId="{BEDC895D-895A-489F-A7DB-002ED966085B}" type="presParOf" srcId="{FD63E781-224F-463B-9BF9-D7EE446E223B}" destId="{05F70D4A-0CFB-43AB-941C-8E21546CCB50}" srcOrd="3" destOrd="0" presId="urn:microsoft.com/office/officeart/2005/8/layout/radial2"/>
    <dgm:cxn modelId="{E53A0E36-CDF2-49B2-BF85-50C839A94F8C}" type="presParOf" srcId="{FD63E781-224F-463B-9BF9-D7EE446E223B}" destId="{70A929F6-2D13-4DA6-96E7-845AA94024AB}" srcOrd="4" destOrd="0" presId="urn:microsoft.com/office/officeart/2005/8/layout/radial2"/>
    <dgm:cxn modelId="{3EC1E8BB-DE0A-44D1-B8CC-8E35AD38754D}" type="presParOf" srcId="{70A929F6-2D13-4DA6-96E7-845AA94024AB}" destId="{F4720DD2-033A-4A11-B77F-EC524862BFB1}" srcOrd="0" destOrd="0" presId="urn:microsoft.com/office/officeart/2005/8/layout/radial2"/>
    <dgm:cxn modelId="{3E53E422-675E-49E5-B803-D904A8A2F0BA}" type="presParOf" srcId="{70A929F6-2D13-4DA6-96E7-845AA94024AB}" destId="{166920DE-436C-4D1F-A935-481A8A8709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7F2F6-AD78-40A6-A362-63DA5CC4D39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F60F730A-727F-449C-881F-8F4D449BA65C}">
      <dgm:prSet phldrT="[Texto]" custT="1"/>
      <dgm:spPr/>
      <dgm:t>
        <a:bodyPr/>
        <a:lstStyle/>
        <a:p>
          <a:r>
            <a:rPr lang="es-MX" sz="2000" dirty="0"/>
            <a:t>Mediación Pedagógica </a:t>
          </a:r>
          <a:endParaRPr lang="es-CR" sz="2000" dirty="0"/>
        </a:p>
      </dgm:t>
    </dgm:pt>
    <dgm:pt modelId="{00AD6DE6-915C-46ED-B4F0-AD63EE7F27DD}" type="parTrans" cxnId="{2D95D374-AE6D-4AEE-9690-9EC9E6B8ADCF}">
      <dgm:prSet/>
      <dgm:spPr/>
      <dgm:t>
        <a:bodyPr/>
        <a:lstStyle/>
        <a:p>
          <a:endParaRPr lang="es-CR"/>
        </a:p>
      </dgm:t>
    </dgm:pt>
    <dgm:pt modelId="{339B1687-E8B3-46D2-BA94-36CAF76C0975}" type="sibTrans" cxnId="{2D95D374-AE6D-4AEE-9690-9EC9E6B8ADCF}">
      <dgm:prSet/>
      <dgm:spPr/>
      <dgm:t>
        <a:bodyPr/>
        <a:lstStyle/>
        <a:p>
          <a:endParaRPr lang="es-CR"/>
        </a:p>
      </dgm:t>
    </dgm:pt>
    <dgm:pt modelId="{55D7DEE3-8E7C-45CD-8B13-B0D77DF93B66}">
      <dgm:prSet phldrT="[Texto]" custT="1"/>
      <dgm:spPr/>
      <dgm:t>
        <a:bodyPr/>
        <a:lstStyle/>
        <a:p>
          <a:r>
            <a:rPr lang="es-CR" sz="1600" dirty="0"/>
            <a:t>Centrada en la persona estudiante</a:t>
          </a:r>
        </a:p>
      </dgm:t>
    </dgm:pt>
    <dgm:pt modelId="{2F71FC74-0C67-4D84-B46E-3B0CC407895C}" type="parTrans" cxnId="{45A5674D-1006-4613-9A2F-F3B2FFA09670}">
      <dgm:prSet/>
      <dgm:spPr/>
      <dgm:t>
        <a:bodyPr/>
        <a:lstStyle/>
        <a:p>
          <a:endParaRPr lang="es-CR"/>
        </a:p>
      </dgm:t>
    </dgm:pt>
    <dgm:pt modelId="{AFEADCAA-A140-4204-B2C4-8A4414D889E3}" type="sibTrans" cxnId="{45A5674D-1006-4613-9A2F-F3B2FFA09670}">
      <dgm:prSet/>
      <dgm:spPr/>
      <dgm:t>
        <a:bodyPr/>
        <a:lstStyle/>
        <a:p>
          <a:endParaRPr lang="es-CR"/>
        </a:p>
      </dgm:t>
    </dgm:pt>
    <dgm:pt modelId="{CB41B101-8E52-4E2D-9CB6-D895318A2602}">
      <dgm:prSet phldrT="[Texto]" custT="1"/>
      <dgm:spPr/>
      <dgm:t>
        <a:bodyPr/>
        <a:lstStyle/>
        <a:p>
          <a:r>
            <a:rPr lang="es-CR" sz="1600" dirty="0"/>
            <a:t>Docente facilitador y tomador de decisiones</a:t>
          </a:r>
        </a:p>
      </dgm:t>
    </dgm:pt>
    <dgm:pt modelId="{485C19EF-F618-4196-9B84-7B8B09B9A789}" type="parTrans" cxnId="{D802DFBF-4378-45FB-8AC0-5814BB4B6891}">
      <dgm:prSet/>
      <dgm:spPr/>
      <dgm:t>
        <a:bodyPr/>
        <a:lstStyle/>
        <a:p>
          <a:endParaRPr lang="es-CR"/>
        </a:p>
      </dgm:t>
    </dgm:pt>
    <dgm:pt modelId="{62F86AC4-4FA5-446C-A3BB-35951727FB7B}" type="sibTrans" cxnId="{D802DFBF-4378-45FB-8AC0-5814BB4B6891}">
      <dgm:prSet/>
      <dgm:spPr/>
      <dgm:t>
        <a:bodyPr/>
        <a:lstStyle/>
        <a:p>
          <a:endParaRPr lang="es-CR"/>
        </a:p>
      </dgm:t>
    </dgm:pt>
    <dgm:pt modelId="{EB9D1DE2-8978-4AB8-81E0-C9AB65D5A2F4}">
      <dgm:prSet phldrT="[Texto]" custT="1"/>
      <dgm:spPr/>
      <dgm:t>
        <a:bodyPr/>
        <a:lstStyle/>
        <a:p>
          <a:r>
            <a:rPr lang="es-CR" sz="1600" dirty="0"/>
            <a:t>Conocimiento significativo</a:t>
          </a:r>
        </a:p>
      </dgm:t>
    </dgm:pt>
    <dgm:pt modelId="{116E57C8-AEA3-496F-8CBB-0B8300C66997}" type="parTrans" cxnId="{9E62CF5F-2FB1-495D-AEAA-87F3AF6FC30A}">
      <dgm:prSet/>
      <dgm:spPr/>
      <dgm:t>
        <a:bodyPr/>
        <a:lstStyle/>
        <a:p>
          <a:endParaRPr lang="es-CR"/>
        </a:p>
      </dgm:t>
    </dgm:pt>
    <dgm:pt modelId="{0C39588D-F0A6-4EF9-835D-5DD94881E30D}" type="sibTrans" cxnId="{9E62CF5F-2FB1-495D-AEAA-87F3AF6FC30A}">
      <dgm:prSet/>
      <dgm:spPr/>
      <dgm:t>
        <a:bodyPr/>
        <a:lstStyle/>
        <a:p>
          <a:endParaRPr lang="es-CR"/>
        </a:p>
      </dgm:t>
    </dgm:pt>
    <dgm:pt modelId="{F27341AE-9E96-407C-BF9D-A91E4C9C79B1}">
      <dgm:prSet phldrT="[Texto]" custT="1"/>
      <dgm:spPr/>
      <dgm:t>
        <a:bodyPr/>
        <a:lstStyle/>
        <a:p>
          <a:r>
            <a:rPr lang="es-CR" sz="1600" dirty="0"/>
            <a:t>Desarrollo de habilidades</a:t>
          </a:r>
        </a:p>
      </dgm:t>
    </dgm:pt>
    <dgm:pt modelId="{407B8B61-33B0-49C8-B0C1-4EFE18AEBAFC}" type="parTrans" cxnId="{B43C2455-F6BE-4892-BDD9-328D1E83CE70}">
      <dgm:prSet/>
      <dgm:spPr/>
      <dgm:t>
        <a:bodyPr/>
        <a:lstStyle/>
        <a:p>
          <a:endParaRPr lang="es-CR"/>
        </a:p>
      </dgm:t>
    </dgm:pt>
    <dgm:pt modelId="{5411D5D9-D566-4F1A-8821-749A46648090}" type="sibTrans" cxnId="{B43C2455-F6BE-4892-BDD9-328D1E83CE70}">
      <dgm:prSet/>
      <dgm:spPr/>
      <dgm:t>
        <a:bodyPr/>
        <a:lstStyle/>
        <a:p>
          <a:endParaRPr lang="es-CR"/>
        </a:p>
      </dgm:t>
    </dgm:pt>
    <dgm:pt modelId="{6476B40A-9645-48D6-B12E-8736A0D1D871}">
      <dgm:prSet custT="1"/>
      <dgm:spPr/>
      <dgm:t>
        <a:bodyPr/>
        <a:lstStyle/>
        <a:p>
          <a:r>
            <a:rPr lang="es-CR" sz="1600" dirty="0"/>
            <a:t>Creatividad y asombro</a:t>
          </a:r>
        </a:p>
      </dgm:t>
    </dgm:pt>
    <dgm:pt modelId="{BFA1B91C-CCD8-452D-94CA-839FE4718F48}" type="parTrans" cxnId="{F1831954-9A60-4BFD-B4DD-876C43E6E564}">
      <dgm:prSet/>
      <dgm:spPr/>
      <dgm:t>
        <a:bodyPr/>
        <a:lstStyle/>
        <a:p>
          <a:endParaRPr lang="es-CR"/>
        </a:p>
      </dgm:t>
    </dgm:pt>
    <dgm:pt modelId="{0ADC8485-260A-4D26-BDE8-04643184ACC0}" type="sibTrans" cxnId="{F1831954-9A60-4BFD-B4DD-876C43E6E564}">
      <dgm:prSet/>
      <dgm:spPr/>
      <dgm:t>
        <a:bodyPr/>
        <a:lstStyle/>
        <a:p>
          <a:endParaRPr lang="es-CR"/>
        </a:p>
      </dgm:t>
    </dgm:pt>
    <dgm:pt modelId="{F74575CD-C836-49C4-91A8-C5C1BBE5F094}">
      <dgm:prSet custT="1"/>
      <dgm:spPr/>
      <dgm:t>
        <a:bodyPr/>
        <a:lstStyle/>
        <a:p>
          <a:r>
            <a:rPr lang="es-CR" sz="1600" dirty="0"/>
            <a:t>Evaluación formativa, continua y diversa</a:t>
          </a:r>
        </a:p>
      </dgm:t>
    </dgm:pt>
    <dgm:pt modelId="{A5B921FF-0DE5-4258-8C27-D1243AEA22FA}" type="parTrans" cxnId="{0139ECCB-7070-417C-B45B-FE91460F770C}">
      <dgm:prSet/>
      <dgm:spPr/>
      <dgm:t>
        <a:bodyPr/>
        <a:lstStyle/>
        <a:p>
          <a:endParaRPr lang="es-CR"/>
        </a:p>
      </dgm:t>
    </dgm:pt>
    <dgm:pt modelId="{84DEAFC3-6106-4529-8C66-287F374D245C}" type="sibTrans" cxnId="{0139ECCB-7070-417C-B45B-FE91460F770C}">
      <dgm:prSet/>
      <dgm:spPr/>
      <dgm:t>
        <a:bodyPr/>
        <a:lstStyle/>
        <a:p>
          <a:endParaRPr lang="es-CR"/>
        </a:p>
      </dgm:t>
    </dgm:pt>
    <dgm:pt modelId="{33BC390E-6A33-42DB-91DB-C3C4411D2184}">
      <dgm:prSet custT="1"/>
      <dgm:spPr/>
      <dgm:t>
        <a:bodyPr/>
        <a:lstStyle/>
        <a:p>
          <a:r>
            <a:rPr lang="es-CR" sz="1600" dirty="0"/>
            <a:t>Ambientes de aprendizaje retadores</a:t>
          </a:r>
        </a:p>
      </dgm:t>
    </dgm:pt>
    <dgm:pt modelId="{3D9D23B9-FBCC-4688-9E72-1BFBE49C74F8}" type="parTrans" cxnId="{D6C27806-B1B0-4116-8593-0CEEDD9BE7F5}">
      <dgm:prSet/>
      <dgm:spPr/>
      <dgm:t>
        <a:bodyPr/>
        <a:lstStyle/>
        <a:p>
          <a:endParaRPr lang="es-CR"/>
        </a:p>
      </dgm:t>
    </dgm:pt>
    <dgm:pt modelId="{89192AB3-86DE-42A5-921A-55207D48DBFF}" type="sibTrans" cxnId="{D6C27806-B1B0-4116-8593-0CEEDD9BE7F5}">
      <dgm:prSet/>
      <dgm:spPr/>
      <dgm:t>
        <a:bodyPr/>
        <a:lstStyle/>
        <a:p>
          <a:endParaRPr lang="es-CR"/>
        </a:p>
      </dgm:t>
    </dgm:pt>
    <dgm:pt modelId="{A6F1A73C-BCF3-4D2E-8B79-5C74A8CA65D4}" type="pres">
      <dgm:prSet presAssocID="{80E7F2F6-AD78-40A6-A362-63DA5CC4D39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9C8302-3389-4D3F-9CFE-1C1881DF95DE}" type="pres">
      <dgm:prSet presAssocID="{F60F730A-727F-449C-881F-8F4D449BA65C}" presName="centerShape" presStyleLbl="node0" presStyleIdx="0" presStyleCnt="1" custScaleX="139344"/>
      <dgm:spPr/>
    </dgm:pt>
    <dgm:pt modelId="{6A73F604-13AB-4CB7-9168-AC0280C3F669}" type="pres">
      <dgm:prSet presAssocID="{55D7DEE3-8E7C-45CD-8B13-B0D77DF93B66}" presName="node" presStyleLbl="node1" presStyleIdx="0" presStyleCnt="7" custScaleX="112180">
        <dgm:presLayoutVars>
          <dgm:bulletEnabled val="1"/>
        </dgm:presLayoutVars>
      </dgm:prSet>
      <dgm:spPr/>
    </dgm:pt>
    <dgm:pt modelId="{49C0CF74-2B7E-43DD-9B6F-AC85FE4144CF}" type="pres">
      <dgm:prSet presAssocID="{55D7DEE3-8E7C-45CD-8B13-B0D77DF93B66}" presName="dummy" presStyleCnt="0"/>
      <dgm:spPr/>
    </dgm:pt>
    <dgm:pt modelId="{D72AF26A-2E23-4F7E-9FDE-8864F51C8700}" type="pres">
      <dgm:prSet presAssocID="{AFEADCAA-A140-4204-B2C4-8A4414D889E3}" presName="sibTrans" presStyleLbl="sibTrans2D1" presStyleIdx="0" presStyleCnt="7"/>
      <dgm:spPr/>
    </dgm:pt>
    <dgm:pt modelId="{1E779FEB-5737-4957-9E89-635D2D07DDFD}" type="pres">
      <dgm:prSet presAssocID="{33BC390E-6A33-42DB-91DB-C3C4411D2184}" presName="node" presStyleLbl="node1" presStyleIdx="1" presStyleCnt="7" custScaleX="121890">
        <dgm:presLayoutVars>
          <dgm:bulletEnabled val="1"/>
        </dgm:presLayoutVars>
      </dgm:prSet>
      <dgm:spPr/>
    </dgm:pt>
    <dgm:pt modelId="{4CA0A61B-57EF-423A-9AF6-33F66C2ADAF8}" type="pres">
      <dgm:prSet presAssocID="{33BC390E-6A33-42DB-91DB-C3C4411D2184}" presName="dummy" presStyleCnt="0"/>
      <dgm:spPr/>
    </dgm:pt>
    <dgm:pt modelId="{F62D485A-C3AC-4C08-9877-A197352F4B6D}" type="pres">
      <dgm:prSet presAssocID="{89192AB3-86DE-42A5-921A-55207D48DBFF}" presName="sibTrans" presStyleLbl="sibTrans2D1" presStyleIdx="1" presStyleCnt="7"/>
      <dgm:spPr/>
    </dgm:pt>
    <dgm:pt modelId="{304F1A04-B2E3-4AD7-A588-C6D030AE7FE4}" type="pres">
      <dgm:prSet presAssocID="{CB41B101-8E52-4E2D-9CB6-D895318A2602}" presName="node" presStyleLbl="node1" presStyleIdx="2" presStyleCnt="7" custScaleX="130080">
        <dgm:presLayoutVars>
          <dgm:bulletEnabled val="1"/>
        </dgm:presLayoutVars>
      </dgm:prSet>
      <dgm:spPr/>
    </dgm:pt>
    <dgm:pt modelId="{A773479C-42D7-43D6-8F60-7F3247E0E98A}" type="pres">
      <dgm:prSet presAssocID="{CB41B101-8E52-4E2D-9CB6-D895318A2602}" presName="dummy" presStyleCnt="0"/>
      <dgm:spPr/>
    </dgm:pt>
    <dgm:pt modelId="{5D8CC37C-4FD7-4E97-8EE8-439F7F154BCB}" type="pres">
      <dgm:prSet presAssocID="{62F86AC4-4FA5-446C-A3BB-35951727FB7B}" presName="sibTrans" presStyleLbl="sibTrans2D1" presStyleIdx="2" presStyleCnt="7"/>
      <dgm:spPr/>
    </dgm:pt>
    <dgm:pt modelId="{E8B035A7-B5AF-41FC-8AE9-D71C915DCCD2}" type="pres">
      <dgm:prSet presAssocID="{EB9D1DE2-8978-4AB8-81E0-C9AB65D5A2F4}" presName="node" presStyleLbl="node1" presStyleIdx="3" presStyleCnt="7" custScaleX="133689">
        <dgm:presLayoutVars>
          <dgm:bulletEnabled val="1"/>
        </dgm:presLayoutVars>
      </dgm:prSet>
      <dgm:spPr/>
    </dgm:pt>
    <dgm:pt modelId="{6EEC74F0-5B26-49B9-8629-B4C5521804FB}" type="pres">
      <dgm:prSet presAssocID="{EB9D1DE2-8978-4AB8-81E0-C9AB65D5A2F4}" presName="dummy" presStyleCnt="0"/>
      <dgm:spPr/>
    </dgm:pt>
    <dgm:pt modelId="{7D8B7B4A-957C-40BF-A9CB-F5B9367D0C4C}" type="pres">
      <dgm:prSet presAssocID="{0C39588D-F0A6-4EF9-835D-5DD94881E30D}" presName="sibTrans" presStyleLbl="sibTrans2D1" presStyleIdx="3" presStyleCnt="7"/>
      <dgm:spPr/>
    </dgm:pt>
    <dgm:pt modelId="{29B9B815-AA1D-48CD-AF6F-AD62A1519D39}" type="pres">
      <dgm:prSet presAssocID="{6476B40A-9645-48D6-B12E-8736A0D1D871}" presName="node" presStyleLbl="node1" presStyleIdx="4" presStyleCnt="7" custScaleX="114120">
        <dgm:presLayoutVars>
          <dgm:bulletEnabled val="1"/>
        </dgm:presLayoutVars>
      </dgm:prSet>
      <dgm:spPr/>
    </dgm:pt>
    <dgm:pt modelId="{FDE43770-F29D-4BE8-82A2-49D21256CF8F}" type="pres">
      <dgm:prSet presAssocID="{6476B40A-9645-48D6-B12E-8736A0D1D871}" presName="dummy" presStyleCnt="0"/>
      <dgm:spPr/>
    </dgm:pt>
    <dgm:pt modelId="{8C0676F5-F3C3-40A1-A2EC-29EB608D3A12}" type="pres">
      <dgm:prSet presAssocID="{0ADC8485-260A-4D26-BDE8-04643184ACC0}" presName="sibTrans" presStyleLbl="sibTrans2D1" presStyleIdx="4" presStyleCnt="7"/>
      <dgm:spPr/>
    </dgm:pt>
    <dgm:pt modelId="{2A8F1622-9742-45A4-8653-7B9D853E1DE4}" type="pres">
      <dgm:prSet presAssocID="{F74575CD-C836-49C4-91A8-C5C1BBE5F094}" presName="node" presStyleLbl="node1" presStyleIdx="5" presStyleCnt="7" custScaleX="119417">
        <dgm:presLayoutVars>
          <dgm:bulletEnabled val="1"/>
        </dgm:presLayoutVars>
      </dgm:prSet>
      <dgm:spPr/>
    </dgm:pt>
    <dgm:pt modelId="{1F27061A-C7B1-49F6-B7EA-8D34BB15C50F}" type="pres">
      <dgm:prSet presAssocID="{F74575CD-C836-49C4-91A8-C5C1BBE5F094}" presName="dummy" presStyleCnt="0"/>
      <dgm:spPr/>
    </dgm:pt>
    <dgm:pt modelId="{A75F1A64-A317-4F6D-8A9D-07A5B104BE4E}" type="pres">
      <dgm:prSet presAssocID="{84DEAFC3-6106-4529-8C66-287F374D245C}" presName="sibTrans" presStyleLbl="sibTrans2D1" presStyleIdx="5" presStyleCnt="7"/>
      <dgm:spPr/>
    </dgm:pt>
    <dgm:pt modelId="{06EA1768-B877-4334-9C12-CCA8E22D2646}" type="pres">
      <dgm:prSet presAssocID="{F27341AE-9E96-407C-BF9D-A91E4C9C79B1}" presName="node" presStyleLbl="node1" presStyleIdx="6" presStyleCnt="7" custScaleX="115652">
        <dgm:presLayoutVars>
          <dgm:bulletEnabled val="1"/>
        </dgm:presLayoutVars>
      </dgm:prSet>
      <dgm:spPr/>
    </dgm:pt>
    <dgm:pt modelId="{3788B884-1ACA-4A84-A92F-42BF9F805A8B}" type="pres">
      <dgm:prSet presAssocID="{F27341AE-9E96-407C-BF9D-A91E4C9C79B1}" presName="dummy" presStyleCnt="0"/>
      <dgm:spPr/>
    </dgm:pt>
    <dgm:pt modelId="{212CB047-D48C-494D-8A7A-43ED4FBA1798}" type="pres">
      <dgm:prSet presAssocID="{5411D5D9-D566-4F1A-8821-749A46648090}" presName="sibTrans" presStyleLbl="sibTrans2D1" presStyleIdx="6" presStyleCnt="7"/>
      <dgm:spPr/>
    </dgm:pt>
  </dgm:ptLst>
  <dgm:cxnLst>
    <dgm:cxn modelId="{D6C27806-B1B0-4116-8593-0CEEDD9BE7F5}" srcId="{F60F730A-727F-449C-881F-8F4D449BA65C}" destId="{33BC390E-6A33-42DB-91DB-C3C4411D2184}" srcOrd="1" destOrd="0" parTransId="{3D9D23B9-FBCC-4688-9E72-1BFBE49C74F8}" sibTransId="{89192AB3-86DE-42A5-921A-55207D48DBFF}"/>
    <dgm:cxn modelId="{9DC84D1F-260E-4D08-8C7F-FA0F6F65835E}" type="presOf" srcId="{89192AB3-86DE-42A5-921A-55207D48DBFF}" destId="{F62D485A-C3AC-4C08-9877-A197352F4B6D}" srcOrd="0" destOrd="0" presId="urn:microsoft.com/office/officeart/2005/8/layout/radial6"/>
    <dgm:cxn modelId="{C163E95C-9848-43A5-8EB4-EC831E45DF72}" type="presOf" srcId="{CB41B101-8E52-4E2D-9CB6-D895318A2602}" destId="{304F1A04-B2E3-4AD7-A588-C6D030AE7FE4}" srcOrd="0" destOrd="0" presId="urn:microsoft.com/office/officeart/2005/8/layout/radial6"/>
    <dgm:cxn modelId="{9E62CF5F-2FB1-495D-AEAA-87F3AF6FC30A}" srcId="{F60F730A-727F-449C-881F-8F4D449BA65C}" destId="{EB9D1DE2-8978-4AB8-81E0-C9AB65D5A2F4}" srcOrd="3" destOrd="0" parTransId="{116E57C8-AEA3-496F-8CBB-0B8300C66997}" sibTransId="{0C39588D-F0A6-4EF9-835D-5DD94881E30D}"/>
    <dgm:cxn modelId="{61284F63-A528-4F87-8FA0-230E05A15D28}" type="presOf" srcId="{0C39588D-F0A6-4EF9-835D-5DD94881E30D}" destId="{7D8B7B4A-957C-40BF-A9CB-F5B9367D0C4C}" srcOrd="0" destOrd="0" presId="urn:microsoft.com/office/officeart/2005/8/layout/radial6"/>
    <dgm:cxn modelId="{7573AF64-98A1-41E9-A69E-28A3C89CBE1C}" type="presOf" srcId="{F27341AE-9E96-407C-BF9D-A91E4C9C79B1}" destId="{06EA1768-B877-4334-9C12-CCA8E22D2646}" srcOrd="0" destOrd="0" presId="urn:microsoft.com/office/officeart/2005/8/layout/radial6"/>
    <dgm:cxn modelId="{66432F65-1B92-45D5-9BE1-93962D035F37}" type="presOf" srcId="{5411D5D9-D566-4F1A-8821-749A46648090}" destId="{212CB047-D48C-494D-8A7A-43ED4FBA1798}" srcOrd="0" destOrd="0" presId="urn:microsoft.com/office/officeart/2005/8/layout/radial6"/>
    <dgm:cxn modelId="{6E0D1D68-8F02-42D4-8269-8F7EAEDE4603}" type="presOf" srcId="{0ADC8485-260A-4D26-BDE8-04643184ACC0}" destId="{8C0676F5-F3C3-40A1-A2EC-29EB608D3A12}" srcOrd="0" destOrd="0" presId="urn:microsoft.com/office/officeart/2005/8/layout/radial6"/>
    <dgm:cxn modelId="{4148E649-2890-4DB2-847E-FB26160CBBE6}" type="presOf" srcId="{EB9D1DE2-8978-4AB8-81E0-C9AB65D5A2F4}" destId="{E8B035A7-B5AF-41FC-8AE9-D71C915DCCD2}" srcOrd="0" destOrd="0" presId="urn:microsoft.com/office/officeart/2005/8/layout/radial6"/>
    <dgm:cxn modelId="{45A5674D-1006-4613-9A2F-F3B2FFA09670}" srcId="{F60F730A-727F-449C-881F-8F4D449BA65C}" destId="{55D7DEE3-8E7C-45CD-8B13-B0D77DF93B66}" srcOrd="0" destOrd="0" parTransId="{2F71FC74-0C67-4D84-B46E-3B0CC407895C}" sibTransId="{AFEADCAA-A140-4204-B2C4-8A4414D889E3}"/>
    <dgm:cxn modelId="{F1831954-9A60-4BFD-B4DD-876C43E6E564}" srcId="{F60F730A-727F-449C-881F-8F4D449BA65C}" destId="{6476B40A-9645-48D6-B12E-8736A0D1D871}" srcOrd="4" destOrd="0" parTransId="{BFA1B91C-CCD8-452D-94CA-839FE4718F48}" sibTransId="{0ADC8485-260A-4D26-BDE8-04643184ACC0}"/>
    <dgm:cxn modelId="{2D95D374-AE6D-4AEE-9690-9EC9E6B8ADCF}" srcId="{80E7F2F6-AD78-40A6-A362-63DA5CC4D390}" destId="{F60F730A-727F-449C-881F-8F4D449BA65C}" srcOrd="0" destOrd="0" parTransId="{00AD6DE6-915C-46ED-B4F0-AD63EE7F27DD}" sibTransId="{339B1687-E8B3-46D2-BA94-36CAF76C0975}"/>
    <dgm:cxn modelId="{B43C2455-F6BE-4892-BDD9-328D1E83CE70}" srcId="{F60F730A-727F-449C-881F-8F4D449BA65C}" destId="{F27341AE-9E96-407C-BF9D-A91E4C9C79B1}" srcOrd="6" destOrd="0" parTransId="{407B8B61-33B0-49C8-B0C1-4EFE18AEBAFC}" sibTransId="{5411D5D9-D566-4F1A-8821-749A46648090}"/>
    <dgm:cxn modelId="{B4BA4159-A1DA-4BCD-A939-0A16BDA2C4B3}" type="presOf" srcId="{55D7DEE3-8E7C-45CD-8B13-B0D77DF93B66}" destId="{6A73F604-13AB-4CB7-9168-AC0280C3F669}" srcOrd="0" destOrd="0" presId="urn:microsoft.com/office/officeart/2005/8/layout/radial6"/>
    <dgm:cxn modelId="{DB3A9179-87B2-43F1-9A42-A61E477FFA65}" type="presOf" srcId="{AFEADCAA-A140-4204-B2C4-8A4414D889E3}" destId="{D72AF26A-2E23-4F7E-9FDE-8864F51C8700}" srcOrd="0" destOrd="0" presId="urn:microsoft.com/office/officeart/2005/8/layout/radial6"/>
    <dgm:cxn modelId="{594CA998-6B88-4839-948C-AF38EB7D6B34}" type="presOf" srcId="{84DEAFC3-6106-4529-8C66-287F374D245C}" destId="{A75F1A64-A317-4F6D-8A9D-07A5B104BE4E}" srcOrd="0" destOrd="0" presId="urn:microsoft.com/office/officeart/2005/8/layout/radial6"/>
    <dgm:cxn modelId="{F750DA9E-D204-43DE-B2B7-A8BFF74DE7ED}" type="presOf" srcId="{62F86AC4-4FA5-446C-A3BB-35951727FB7B}" destId="{5D8CC37C-4FD7-4E97-8EE8-439F7F154BCB}" srcOrd="0" destOrd="0" presId="urn:microsoft.com/office/officeart/2005/8/layout/radial6"/>
    <dgm:cxn modelId="{1C4B20A6-CB92-466B-AD94-EB9B1037CA6A}" type="presOf" srcId="{F74575CD-C836-49C4-91A8-C5C1BBE5F094}" destId="{2A8F1622-9742-45A4-8653-7B9D853E1DE4}" srcOrd="0" destOrd="0" presId="urn:microsoft.com/office/officeart/2005/8/layout/radial6"/>
    <dgm:cxn modelId="{02EF3CB0-483E-459B-A0CD-BCAE148C652F}" type="presOf" srcId="{33BC390E-6A33-42DB-91DB-C3C4411D2184}" destId="{1E779FEB-5737-4957-9E89-635D2D07DDFD}" srcOrd="0" destOrd="0" presId="urn:microsoft.com/office/officeart/2005/8/layout/radial6"/>
    <dgm:cxn modelId="{D802DFBF-4378-45FB-8AC0-5814BB4B6891}" srcId="{F60F730A-727F-449C-881F-8F4D449BA65C}" destId="{CB41B101-8E52-4E2D-9CB6-D895318A2602}" srcOrd="2" destOrd="0" parTransId="{485C19EF-F618-4196-9B84-7B8B09B9A789}" sibTransId="{62F86AC4-4FA5-446C-A3BB-35951727FB7B}"/>
    <dgm:cxn modelId="{0139ECCB-7070-417C-B45B-FE91460F770C}" srcId="{F60F730A-727F-449C-881F-8F4D449BA65C}" destId="{F74575CD-C836-49C4-91A8-C5C1BBE5F094}" srcOrd="5" destOrd="0" parTransId="{A5B921FF-0DE5-4258-8C27-D1243AEA22FA}" sibTransId="{84DEAFC3-6106-4529-8C66-287F374D245C}"/>
    <dgm:cxn modelId="{C8E7D5D9-D0B7-4DA8-AE3F-33BEA8A30FFC}" type="presOf" srcId="{80E7F2F6-AD78-40A6-A362-63DA5CC4D390}" destId="{A6F1A73C-BCF3-4D2E-8B79-5C74A8CA65D4}" srcOrd="0" destOrd="0" presId="urn:microsoft.com/office/officeart/2005/8/layout/radial6"/>
    <dgm:cxn modelId="{1A3CCEEA-39EB-4CD7-9B4D-BB3A81CE1DC6}" type="presOf" srcId="{6476B40A-9645-48D6-B12E-8736A0D1D871}" destId="{29B9B815-AA1D-48CD-AF6F-AD62A1519D39}" srcOrd="0" destOrd="0" presId="urn:microsoft.com/office/officeart/2005/8/layout/radial6"/>
    <dgm:cxn modelId="{092B84ED-F567-4005-ACF5-6E47580B56C4}" type="presOf" srcId="{F60F730A-727F-449C-881F-8F4D449BA65C}" destId="{349C8302-3389-4D3F-9CFE-1C1881DF95DE}" srcOrd="0" destOrd="0" presId="urn:microsoft.com/office/officeart/2005/8/layout/radial6"/>
    <dgm:cxn modelId="{F4CCA823-E770-426E-A74D-B52E39226861}" type="presParOf" srcId="{A6F1A73C-BCF3-4D2E-8B79-5C74A8CA65D4}" destId="{349C8302-3389-4D3F-9CFE-1C1881DF95DE}" srcOrd="0" destOrd="0" presId="urn:microsoft.com/office/officeart/2005/8/layout/radial6"/>
    <dgm:cxn modelId="{A3C51EF9-284C-4D96-ADEB-DEA7D6CE8773}" type="presParOf" srcId="{A6F1A73C-BCF3-4D2E-8B79-5C74A8CA65D4}" destId="{6A73F604-13AB-4CB7-9168-AC0280C3F669}" srcOrd="1" destOrd="0" presId="urn:microsoft.com/office/officeart/2005/8/layout/radial6"/>
    <dgm:cxn modelId="{13BB8272-9097-4885-AE5C-136D8E909624}" type="presParOf" srcId="{A6F1A73C-BCF3-4D2E-8B79-5C74A8CA65D4}" destId="{49C0CF74-2B7E-43DD-9B6F-AC85FE4144CF}" srcOrd="2" destOrd="0" presId="urn:microsoft.com/office/officeart/2005/8/layout/radial6"/>
    <dgm:cxn modelId="{E539E3FC-71DD-4648-86D9-FE34A86F4D57}" type="presParOf" srcId="{A6F1A73C-BCF3-4D2E-8B79-5C74A8CA65D4}" destId="{D72AF26A-2E23-4F7E-9FDE-8864F51C8700}" srcOrd="3" destOrd="0" presId="urn:microsoft.com/office/officeart/2005/8/layout/radial6"/>
    <dgm:cxn modelId="{74B31C12-8AAB-4763-B53C-3F24C01F89AE}" type="presParOf" srcId="{A6F1A73C-BCF3-4D2E-8B79-5C74A8CA65D4}" destId="{1E779FEB-5737-4957-9E89-635D2D07DDFD}" srcOrd="4" destOrd="0" presId="urn:microsoft.com/office/officeart/2005/8/layout/radial6"/>
    <dgm:cxn modelId="{CD5C0CBA-D569-490B-8333-9EB823CEAA71}" type="presParOf" srcId="{A6F1A73C-BCF3-4D2E-8B79-5C74A8CA65D4}" destId="{4CA0A61B-57EF-423A-9AF6-33F66C2ADAF8}" srcOrd="5" destOrd="0" presId="urn:microsoft.com/office/officeart/2005/8/layout/radial6"/>
    <dgm:cxn modelId="{451698D9-5099-4C0B-95F4-A46626A80F03}" type="presParOf" srcId="{A6F1A73C-BCF3-4D2E-8B79-5C74A8CA65D4}" destId="{F62D485A-C3AC-4C08-9877-A197352F4B6D}" srcOrd="6" destOrd="0" presId="urn:microsoft.com/office/officeart/2005/8/layout/radial6"/>
    <dgm:cxn modelId="{B732276E-A370-460A-B165-464B3F998193}" type="presParOf" srcId="{A6F1A73C-BCF3-4D2E-8B79-5C74A8CA65D4}" destId="{304F1A04-B2E3-4AD7-A588-C6D030AE7FE4}" srcOrd="7" destOrd="0" presId="urn:microsoft.com/office/officeart/2005/8/layout/radial6"/>
    <dgm:cxn modelId="{A9190D85-ABB4-42D1-AE50-B562F0A387B4}" type="presParOf" srcId="{A6F1A73C-BCF3-4D2E-8B79-5C74A8CA65D4}" destId="{A773479C-42D7-43D6-8F60-7F3247E0E98A}" srcOrd="8" destOrd="0" presId="urn:microsoft.com/office/officeart/2005/8/layout/radial6"/>
    <dgm:cxn modelId="{979CE300-BD2E-467A-A838-1916E945CEFC}" type="presParOf" srcId="{A6F1A73C-BCF3-4D2E-8B79-5C74A8CA65D4}" destId="{5D8CC37C-4FD7-4E97-8EE8-439F7F154BCB}" srcOrd="9" destOrd="0" presId="urn:microsoft.com/office/officeart/2005/8/layout/radial6"/>
    <dgm:cxn modelId="{1FA973F6-6DBC-4601-9E5F-7E3A845876D1}" type="presParOf" srcId="{A6F1A73C-BCF3-4D2E-8B79-5C74A8CA65D4}" destId="{E8B035A7-B5AF-41FC-8AE9-D71C915DCCD2}" srcOrd="10" destOrd="0" presId="urn:microsoft.com/office/officeart/2005/8/layout/radial6"/>
    <dgm:cxn modelId="{DDD26E51-EF27-4C87-AC77-21D2CEBE2841}" type="presParOf" srcId="{A6F1A73C-BCF3-4D2E-8B79-5C74A8CA65D4}" destId="{6EEC74F0-5B26-49B9-8629-B4C5521804FB}" srcOrd="11" destOrd="0" presId="urn:microsoft.com/office/officeart/2005/8/layout/radial6"/>
    <dgm:cxn modelId="{4254CEB3-F204-42F8-A933-C8CBCB8F8549}" type="presParOf" srcId="{A6F1A73C-BCF3-4D2E-8B79-5C74A8CA65D4}" destId="{7D8B7B4A-957C-40BF-A9CB-F5B9367D0C4C}" srcOrd="12" destOrd="0" presId="urn:microsoft.com/office/officeart/2005/8/layout/radial6"/>
    <dgm:cxn modelId="{644B525E-3F34-4B79-BB11-2B5B6F1DEBBA}" type="presParOf" srcId="{A6F1A73C-BCF3-4D2E-8B79-5C74A8CA65D4}" destId="{29B9B815-AA1D-48CD-AF6F-AD62A1519D39}" srcOrd="13" destOrd="0" presId="urn:microsoft.com/office/officeart/2005/8/layout/radial6"/>
    <dgm:cxn modelId="{0B073A9F-3D6B-4EBE-8206-D2A5413F20D1}" type="presParOf" srcId="{A6F1A73C-BCF3-4D2E-8B79-5C74A8CA65D4}" destId="{FDE43770-F29D-4BE8-82A2-49D21256CF8F}" srcOrd="14" destOrd="0" presId="urn:microsoft.com/office/officeart/2005/8/layout/radial6"/>
    <dgm:cxn modelId="{1E8E9FA7-2E9B-4B12-AA1A-968A3C6FD18E}" type="presParOf" srcId="{A6F1A73C-BCF3-4D2E-8B79-5C74A8CA65D4}" destId="{8C0676F5-F3C3-40A1-A2EC-29EB608D3A12}" srcOrd="15" destOrd="0" presId="urn:microsoft.com/office/officeart/2005/8/layout/radial6"/>
    <dgm:cxn modelId="{2F1DB4D3-2B76-49CA-BEBC-8F67803FF57C}" type="presParOf" srcId="{A6F1A73C-BCF3-4D2E-8B79-5C74A8CA65D4}" destId="{2A8F1622-9742-45A4-8653-7B9D853E1DE4}" srcOrd="16" destOrd="0" presId="urn:microsoft.com/office/officeart/2005/8/layout/radial6"/>
    <dgm:cxn modelId="{369B2AC7-D59F-4D80-832F-8D192CB3A8BF}" type="presParOf" srcId="{A6F1A73C-BCF3-4D2E-8B79-5C74A8CA65D4}" destId="{1F27061A-C7B1-49F6-B7EA-8D34BB15C50F}" srcOrd="17" destOrd="0" presId="urn:microsoft.com/office/officeart/2005/8/layout/radial6"/>
    <dgm:cxn modelId="{B2802948-A25E-44E2-A8C7-92928669D296}" type="presParOf" srcId="{A6F1A73C-BCF3-4D2E-8B79-5C74A8CA65D4}" destId="{A75F1A64-A317-4F6D-8A9D-07A5B104BE4E}" srcOrd="18" destOrd="0" presId="urn:microsoft.com/office/officeart/2005/8/layout/radial6"/>
    <dgm:cxn modelId="{A0A4F26D-0857-4EDA-9EEE-8D134A608C58}" type="presParOf" srcId="{A6F1A73C-BCF3-4D2E-8B79-5C74A8CA65D4}" destId="{06EA1768-B877-4334-9C12-CCA8E22D2646}" srcOrd="19" destOrd="0" presId="urn:microsoft.com/office/officeart/2005/8/layout/radial6"/>
    <dgm:cxn modelId="{6017AF99-F59B-42F2-AE4C-54E220B08F97}" type="presParOf" srcId="{A6F1A73C-BCF3-4D2E-8B79-5C74A8CA65D4}" destId="{3788B884-1ACA-4A84-A92F-42BF9F805A8B}" srcOrd="20" destOrd="0" presId="urn:microsoft.com/office/officeart/2005/8/layout/radial6"/>
    <dgm:cxn modelId="{76EDD349-1232-489A-B83D-C2DE002D4742}" type="presParOf" srcId="{A6F1A73C-BCF3-4D2E-8B79-5C74A8CA65D4}" destId="{212CB047-D48C-494D-8A7A-43ED4FBA179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70D4A-0CFB-43AB-941C-8E21546CCB50}">
      <dsp:nvSpPr>
        <dsp:cNvPr id="0" name=""/>
        <dsp:cNvSpPr/>
      </dsp:nvSpPr>
      <dsp:spPr>
        <a:xfrm rot="1277984">
          <a:off x="3484863" y="3645002"/>
          <a:ext cx="1420714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1420714" y="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63C43-7ACE-47F5-AD9D-07FB57BF888A}">
      <dsp:nvSpPr>
        <dsp:cNvPr id="0" name=""/>
        <dsp:cNvSpPr/>
      </dsp:nvSpPr>
      <dsp:spPr>
        <a:xfrm rot="20154605">
          <a:off x="3470197" y="2017994"/>
          <a:ext cx="1451044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1451044" y="30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ABABD-2ED1-4764-BD02-3F3317F6B55E}">
      <dsp:nvSpPr>
        <dsp:cNvPr id="0" name=""/>
        <dsp:cNvSpPr/>
      </dsp:nvSpPr>
      <dsp:spPr>
        <a:xfrm>
          <a:off x="1709044" y="1758651"/>
          <a:ext cx="2450986" cy="235005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7A5EF8-59C2-4B11-88C8-C1B2A922D10B}">
      <dsp:nvSpPr>
        <dsp:cNvPr id="0" name=""/>
        <dsp:cNvSpPr/>
      </dsp:nvSpPr>
      <dsp:spPr>
        <a:xfrm>
          <a:off x="4793702" y="388806"/>
          <a:ext cx="1785250" cy="1986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>
              <a:latin typeface="Arial" panose="020B0604020202020204" pitchFamily="34" charset="0"/>
              <a:cs typeface="Arial" panose="020B0604020202020204" pitchFamily="34" charset="0"/>
            </a:rPr>
            <a:t>Misión </a:t>
          </a:r>
          <a:endParaRPr lang="es-CR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5146" y="679752"/>
        <a:ext cx="1262362" cy="1404810"/>
      </dsp:txXfrm>
    </dsp:sp>
    <dsp:sp modelId="{75C73AC4-4B7C-4143-9E94-0F13B9D93E00}">
      <dsp:nvSpPr>
        <dsp:cNvPr id="0" name=""/>
        <dsp:cNvSpPr/>
      </dsp:nvSpPr>
      <dsp:spPr>
        <a:xfrm>
          <a:off x="7313798" y="388806"/>
          <a:ext cx="2677876" cy="198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>
              <a:latin typeface="Arial" panose="020B0604020202020204" pitchFamily="34" charset="0"/>
              <a:cs typeface="Arial" panose="020B0604020202020204" pitchFamily="34" charset="0"/>
            </a:rPr>
            <a:t>Liderar los procesos educativos de calidad para el aprendizaje y el desarrollo integral del niño y la niña desde el nacimiento hasta los 6 años en Costa Rica.</a:t>
          </a:r>
          <a:endParaRPr lang="es-C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3798" y="388806"/>
        <a:ext cx="2677876" cy="1986702"/>
      </dsp:txXfrm>
    </dsp:sp>
    <dsp:sp modelId="{F4720DD2-033A-4A11-B77F-EC524862BFB1}">
      <dsp:nvSpPr>
        <dsp:cNvPr id="0" name=""/>
        <dsp:cNvSpPr/>
      </dsp:nvSpPr>
      <dsp:spPr>
        <a:xfrm>
          <a:off x="4799970" y="3320533"/>
          <a:ext cx="1806652" cy="1886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>
              <a:latin typeface="Arial" panose="020B0604020202020204" pitchFamily="34" charset="0"/>
              <a:cs typeface="Arial" panose="020B0604020202020204" pitchFamily="34" charset="0"/>
            </a:rPr>
            <a:t>Visión</a:t>
          </a:r>
          <a:endParaRPr lang="es-CR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4548" y="3596750"/>
        <a:ext cx="1277496" cy="1333696"/>
      </dsp:txXfrm>
    </dsp:sp>
    <dsp:sp modelId="{166920DE-436C-4D1F-A935-481A8A87092B}">
      <dsp:nvSpPr>
        <dsp:cNvPr id="0" name=""/>
        <dsp:cNvSpPr/>
      </dsp:nvSpPr>
      <dsp:spPr>
        <a:xfrm>
          <a:off x="7314716" y="3320533"/>
          <a:ext cx="2709979" cy="188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600" kern="1200">
              <a:latin typeface="Arial" panose="020B0604020202020204" pitchFamily="34" charset="0"/>
              <a:cs typeface="Arial" panose="020B0604020202020204" pitchFamily="34" charset="0"/>
            </a:rPr>
            <a:t>Aspiramos a que todas las niñas y los niños desde el nacimiento hasta los 6 años vivencien una educación lúdica, transformadora, relevante, equitativa e inclusiva para su plena realización.</a:t>
          </a:r>
          <a:endParaRPr lang="es-C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4716" y="3320533"/>
        <a:ext cx="2709979" cy="1886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CB047-D48C-494D-8A7A-43ED4FBA1798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13114286"/>
            <a:gd name="adj2" fmla="val 16200000"/>
            <a:gd name="adj3" fmla="val 390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F1A64-A317-4F6D-8A9D-07A5B104BE4E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10028571"/>
            <a:gd name="adj2" fmla="val 13114286"/>
            <a:gd name="adj3" fmla="val 390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676F5-F3C3-40A1-A2EC-29EB608D3A12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6942857"/>
            <a:gd name="adj2" fmla="val 10028571"/>
            <a:gd name="adj3" fmla="val 390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7B4A-957C-40BF-A9CB-F5B9367D0C4C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3857143"/>
            <a:gd name="adj2" fmla="val 6942857"/>
            <a:gd name="adj3" fmla="val 390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CC37C-4FD7-4E97-8EE8-439F7F154BCB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771429"/>
            <a:gd name="adj2" fmla="val 3857143"/>
            <a:gd name="adj3" fmla="val 390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D485A-C3AC-4C08-9877-A197352F4B6D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19285714"/>
            <a:gd name="adj2" fmla="val 771429"/>
            <a:gd name="adj3" fmla="val 390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AF26A-2E23-4F7E-9FDE-8864F51C8700}">
      <dsp:nvSpPr>
        <dsp:cNvPr id="0" name=""/>
        <dsp:cNvSpPr/>
      </dsp:nvSpPr>
      <dsp:spPr>
        <a:xfrm>
          <a:off x="2418005" y="607030"/>
          <a:ext cx="4814406" cy="4814406"/>
        </a:xfrm>
        <a:prstGeom prst="blockArc">
          <a:avLst>
            <a:gd name="adj1" fmla="val 16200000"/>
            <a:gd name="adj2" fmla="val 19285714"/>
            <a:gd name="adj3" fmla="val 390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C8302-3389-4D3F-9CFE-1C1881DF95DE}">
      <dsp:nvSpPr>
        <dsp:cNvPr id="0" name=""/>
        <dsp:cNvSpPr/>
      </dsp:nvSpPr>
      <dsp:spPr>
        <a:xfrm>
          <a:off x="3525672" y="2081623"/>
          <a:ext cx="2599072" cy="186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Mediación Pedagógica </a:t>
          </a:r>
          <a:endParaRPr lang="es-CR" sz="2000" kern="1200" dirty="0"/>
        </a:p>
      </dsp:txBody>
      <dsp:txXfrm>
        <a:off x="3906297" y="2354778"/>
        <a:ext cx="1837822" cy="1318910"/>
      </dsp:txXfrm>
    </dsp:sp>
    <dsp:sp modelId="{6A73F604-13AB-4CB7-9168-AC0280C3F669}">
      <dsp:nvSpPr>
        <dsp:cNvPr id="0" name=""/>
        <dsp:cNvSpPr/>
      </dsp:nvSpPr>
      <dsp:spPr>
        <a:xfrm>
          <a:off x="4092867" y="1206"/>
          <a:ext cx="1464682" cy="13056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Centrada en la persona estudiante</a:t>
          </a:r>
        </a:p>
      </dsp:txBody>
      <dsp:txXfrm>
        <a:off x="4307365" y="192415"/>
        <a:ext cx="1035686" cy="923236"/>
      </dsp:txXfrm>
    </dsp:sp>
    <dsp:sp modelId="{1E779FEB-5737-4957-9E89-635D2D07DDFD}">
      <dsp:nvSpPr>
        <dsp:cNvPr id="0" name=""/>
        <dsp:cNvSpPr/>
      </dsp:nvSpPr>
      <dsp:spPr>
        <a:xfrm>
          <a:off x="5874756" y="889846"/>
          <a:ext cx="1591461" cy="13056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Ambientes de aprendizaje retadores</a:t>
          </a:r>
        </a:p>
      </dsp:txBody>
      <dsp:txXfrm>
        <a:off x="6107820" y="1081055"/>
        <a:ext cx="1125333" cy="923236"/>
      </dsp:txXfrm>
    </dsp:sp>
    <dsp:sp modelId="{304F1A04-B2E3-4AD7-A588-C6D030AE7FE4}">
      <dsp:nvSpPr>
        <dsp:cNvPr id="0" name=""/>
        <dsp:cNvSpPr/>
      </dsp:nvSpPr>
      <dsp:spPr>
        <a:xfrm>
          <a:off x="6277035" y="2886600"/>
          <a:ext cx="1698394" cy="13056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Docente facilitador y tomador de decisiones</a:t>
          </a:r>
        </a:p>
      </dsp:txBody>
      <dsp:txXfrm>
        <a:off x="6525759" y="3077809"/>
        <a:ext cx="1200946" cy="923236"/>
      </dsp:txXfrm>
    </dsp:sp>
    <dsp:sp modelId="{E8B035A7-B5AF-41FC-8AE9-D71C915DCCD2}">
      <dsp:nvSpPr>
        <dsp:cNvPr id="0" name=""/>
        <dsp:cNvSpPr/>
      </dsp:nvSpPr>
      <dsp:spPr>
        <a:xfrm>
          <a:off x="4976502" y="4487873"/>
          <a:ext cx="1745515" cy="13056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Conocimiento significativo</a:t>
          </a:r>
        </a:p>
      </dsp:txBody>
      <dsp:txXfrm>
        <a:off x="5232127" y="4679082"/>
        <a:ext cx="1234265" cy="923236"/>
      </dsp:txXfrm>
    </dsp:sp>
    <dsp:sp modelId="{29B9B815-AA1D-48CD-AF6F-AD62A1519D39}">
      <dsp:nvSpPr>
        <dsp:cNvPr id="0" name=""/>
        <dsp:cNvSpPr/>
      </dsp:nvSpPr>
      <dsp:spPr>
        <a:xfrm>
          <a:off x="3056149" y="4487873"/>
          <a:ext cx="1490012" cy="13056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Creatividad y asombro</a:t>
          </a:r>
        </a:p>
      </dsp:txBody>
      <dsp:txXfrm>
        <a:off x="3274356" y="4679082"/>
        <a:ext cx="1053598" cy="923236"/>
      </dsp:txXfrm>
    </dsp:sp>
    <dsp:sp modelId="{2A8F1622-9742-45A4-8653-7B9D853E1DE4}">
      <dsp:nvSpPr>
        <dsp:cNvPr id="0" name=""/>
        <dsp:cNvSpPr/>
      </dsp:nvSpPr>
      <dsp:spPr>
        <a:xfrm>
          <a:off x="1744597" y="2886600"/>
          <a:ext cx="1559173" cy="13056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Evaluación formativa, continua y diversa</a:t>
          </a:r>
        </a:p>
      </dsp:txBody>
      <dsp:txXfrm>
        <a:off x="1972933" y="3077809"/>
        <a:ext cx="1102501" cy="923236"/>
      </dsp:txXfrm>
    </dsp:sp>
    <dsp:sp modelId="{06EA1768-B877-4334-9C12-CCA8E22D2646}">
      <dsp:nvSpPr>
        <dsp:cNvPr id="0" name=""/>
        <dsp:cNvSpPr/>
      </dsp:nvSpPr>
      <dsp:spPr>
        <a:xfrm>
          <a:off x="2224922" y="889846"/>
          <a:ext cx="1510015" cy="13056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600" kern="1200" dirty="0"/>
            <a:t>Desarrollo de habilidades</a:t>
          </a:r>
        </a:p>
      </dsp:txBody>
      <dsp:txXfrm>
        <a:off x="2446059" y="1081055"/>
        <a:ext cx="1067741" cy="92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766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0921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05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729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83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16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894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22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0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37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7473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670F-BD2B-4D9C-B008-0C8443F27A9A}" type="datetimeFigureOut">
              <a:rPr lang="es-CR" smtClean="0"/>
              <a:t>22/6/2021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B427-3263-4D5E-AD12-62EAFA04D31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02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emf"/><Relationship Id="rId7" Type="http://schemas.openxmlformats.org/officeDocument/2006/relationships/diagramLayout" Target="../diagrams/layou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sv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ENFOQUE%20CURRICULAR%20CONSTRUCTIVISTA.pptx" TargetMode="Externa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emf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Proyecto%20Listo/Ejemplo%20Abordaje%20del%20DUA%20en%20el%20Nivel%20de%20Educaci&#243;n%20Preescolar.docx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9"/>
          <a:stretch/>
        </p:blipFill>
        <p:spPr>
          <a:xfrm>
            <a:off x="0" y="0"/>
            <a:ext cx="12192000" cy="110489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33235" y="6034154"/>
            <a:ext cx="1413412" cy="574189"/>
            <a:chOff x="8675976" y="252503"/>
            <a:chExt cx="1635931" cy="664586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6FFF01E1-9229-4BCC-9501-95FE92D55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75976" y="252503"/>
              <a:ext cx="554362" cy="664586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649DF6C7-0064-4D37-98D0-FD43DA01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8350" y="288165"/>
              <a:ext cx="833557" cy="531941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C86E9D-89BE-4552-B61E-F7746606AD68}"/>
              </a:ext>
            </a:extLst>
          </p:cNvPr>
          <p:cNvSpPr txBox="1"/>
          <p:nvPr/>
        </p:nvSpPr>
        <p:spPr>
          <a:xfrm>
            <a:off x="2570583" y="2046032"/>
            <a:ext cx="6619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dirty="0">
                <a:solidFill>
                  <a:srgbClr val="4DB5E6"/>
                </a:solidFill>
              </a:rPr>
              <a:t>Abordaje del Diseño Universal de los Aprendizajes en el Nivel de Educación Preescolar</a:t>
            </a:r>
            <a:endParaRPr lang="es-CR" sz="4800" b="1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8D07946-E421-4288-A0C0-98FE51B12816}"/>
              </a:ext>
            </a:extLst>
          </p:cNvPr>
          <p:cNvGrpSpPr/>
          <p:nvPr/>
        </p:nvGrpSpPr>
        <p:grpSpPr>
          <a:xfrm>
            <a:off x="0" y="6186706"/>
            <a:ext cx="12192000" cy="421637"/>
            <a:chOff x="0" y="6186706"/>
            <a:chExt cx="12192000" cy="42163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1F21E7C-9FB4-482C-9239-67EB46B1DDA4}"/>
                </a:ext>
              </a:extLst>
            </p:cNvPr>
            <p:cNvSpPr txBox="1"/>
            <p:nvPr/>
          </p:nvSpPr>
          <p:spPr>
            <a:xfrm>
              <a:off x="0" y="6285178"/>
              <a:ext cx="1219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500" i="1" dirty="0">
                  <a:solidFill>
                    <a:srgbClr val="9D9D9D"/>
                  </a:solidFill>
                  <a:latin typeface="Arial Rounded MT Bold" panose="020F0704030504030204" pitchFamily="34" charset="0"/>
                </a:rPr>
                <a:t>Trasformación curricular, una apuesta por la calidad educativa.</a:t>
              </a: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38DB3F3-E8FD-4E7C-B802-897CC101E8FC}"/>
                </a:ext>
              </a:extLst>
            </p:cNvPr>
            <p:cNvCxnSpPr>
              <a:cxnSpLocks/>
            </p:cNvCxnSpPr>
            <p:nvPr/>
          </p:nvCxnSpPr>
          <p:spPr>
            <a:xfrm>
              <a:off x="2208628" y="6186706"/>
              <a:ext cx="7666892" cy="0"/>
            </a:xfrm>
            <a:prstGeom prst="line">
              <a:avLst/>
            </a:prstGeom>
            <a:ln>
              <a:solidFill>
                <a:srgbClr val="9D9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1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FE65EB60-1FFD-4585-A5B4-D4B6A58C42ED}"/>
              </a:ext>
            </a:extLst>
          </p:cNvPr>
          <p:cNvGrpSpPr/>
          <p:nvPr/>
        </p:nvGrpSpPr>
        <p:grpSpPr>
          <a:xfrm>
            <a:off x="0" y="6186706"/>
            <a:ext cx="12192000" cy="421637"/>
            <a:chOff x="0" y="6186706"/>
            <a:chExt cx="12192000" cy="421637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6CF09F-7268-4F39-BCD5-F77A47C3BEAE}"/>
                </a:ext>
              </a:extLst>
            </p:cNvPr>
            <p:cNvSpPr txBox="1"/>
            <p:nvPr/>
          </p:nvSpPr>
          <p:spPr>
            <a:xfrm>
              <a:off x="0" y="6285178"/>
              <a:ext cx="1219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500" i="1" dirty="0">
                  <a:solidFill>
                    <a:srgbClr val="9D9D9D"/>
                  </a:solidFill>
                  <a:latin typeface="Arial Rounded MT Bold" panose="020F0704030504030204" pitchFamily="34" charset="0"/>
                </a:rPr>
                <a:t>Trasformación curricular, una apuesta por la calidad educativa.</a:t>
              </a: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631DA7D2-2D94-417C-9C15-2694A67AB02E}"/>
                </a:ext>
              </a:extLst>
            </p:cNvPr>
            <p:cNvCxnSpPr>
              <a:cxnSpLocks/>
            </p:cNvCxnSpPr>
            <p:nvPr/>
          </p:nvCxnSpPr>
          <p:spPr>
            <a:xfrm>
              <a:off x="2208628" y="6186706"/>
              <a:ext cx="7666892" cy="0"/>
            </a:xfrm>
            <a:prstGeom prst="line">
              <a:avLst/>
            </a:prstGeom>
            <a:ln>
              <a:solidFill>
                <a:srgbClr val="9D9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9F1A007-D034-4BC0-B0BB-61366508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9"/>
          <a:stretch/>
        </p:blipFill>
        <p:spPr>
          <a:xfrm>
            <a:off x="0" y="0"/>
            <a:ext cx="12192000" cy="11048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23DC0DD-DA7A-4694-95A9-4344E01FE015}"/>
              </a:ext>
            </a:extLst>
          </p:cNvPr>
          <p:cNvSpPr txBox="1"/>
          <p:nvPr/>
        </p:nvSpPr>
        <p:spPr>
          <a:xfrm>
            <a:off x="1351722" y="2504669"/>
            <a:ext cx="905123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2000" b="1" dirty="0">
                <a:solidFill>
                  <a:srgbClr val="4DB5E6"/>
                </a:solidFill>
              </a:rPr>
              <a:t>“Si un niño no puede aprender de la manera en la que enseñamos,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2000" b="1" dirty="0">
                <a:solidFill>
                  <a:srgbClr val="4DB5E6"/>
                </a:solidFill>
              </a:rPr>
              <a:t>quizás debemos enseñarles de la manera en la que ellos aprenden”.</a:t>
            </a:r>
          </a:p>
        </p:txBody>
      </p:sp>
      <p:pic>
        <p:nvPicPr>
          <p:cNvPr id="17" name="Gráfico 4">
            <a:extLst>
              <a:ext uri="{FF2B5EF4-FFF2-40B4-BE49-F238E27FC236}">
                <a16:creationId xmlns:a16="http://schemas.microsoft.com/office/drawing/2014/main" id="{98634164-BE4A-4AF9-A0B0-3BBFF5E32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6508" y="6077771"/>
            <a:ext cx="650016" cy="41481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D3FC52D-8712-48BA-A33B-179EFE9C4A5D}"/>
              </a:ext>
            </a:extLst>
          </p:cNvPr>
          <p:cNvSpPr txBox="1"/>
          <p:nvPr/>
        </p:nvSpPr>
        <p:spPr>
          <a:xfrm>
            <a:off x="6734755" y="4460334"/>
            <a:ext cx="2899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000" b="1" dirty="0">
                <a:solidFill>
                  <a:srgbClr val="4DB5E6"/>
                </a:solidFill>
              </a:rPr>
              <a:t>Ignacio “ Nacho” Estrada </a:t>
            </a:r>
          </a:p>
        </p:txBody>
      </p:sp>
    </p:spTree>
    <p:extLst>
      <p:ext uri="{BB962C8B-B14F-4D97-AF65-F5344CB8AC3E}">
        <p14:creationId xmlns:p14="http://schemas.microsoft.com/office/powerpoint/2010/main" val="37861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FE65EB60-1FFD-4585-A5B4-D4B6A58C42ED}"/>
              </a:ext>
            </a:extLst>
          </p:cNvPr>
          <p:cNvGrpSpPr/>
          <p:nvPr/>
        </p:nvGrpSpPr>
        <p:grpSpPr>
          <a:xfrm>
            <a:off x="0" y="6186706"/>
            <a:ext cx="12192000" cy="421637"/>
            <a:chOff x="0" y="6186706"/>
            <a:chExt cx="12192000" cy="421637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6CF09F-7268-4F39-BCD5-F77A47C3BEAE}"/>
                </a:ext>
              </a:extLst>
            </p:cNvPr>
            <p:cNvSpPr txBox="1"/>
            <p:nvPr/>
          </p:nvSpPr>
          <p:spPr>
            <a:xfrm>
              <a:off x="0" y="6285178"/>
              <a:ext cx="1219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1500" i="1" dirty="0">
                  <a:solidFill>
                    <a:srgbClr val="9D9D9D"/>
                  </a:solidFill>
                  <a:latin typeface="Arial Rounded MT Bold" panose="020F0704030504030204" pitchFamily="34" charset="0"/>
                </a:rPr>
                <a:t>Trasformación curricular, una apuesta por la calidad educativa.</a:t>
              </a:r>
            </a:p>
          </p:txBody>
        </p: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631DA7D2-2D94-417C-9C15-2694A67AB02E}"/>
                </a:ext>
              </a:extLst>
            </p:cNvPr>
            <p:cNvCxnSpPr>
              <a:cxnSpLocks/>
            </p:cNvCxnSpPr>
            <p:nvPr/>
          </p:nvCxnSpPr>
          <p:spPr>
            <a:xfrm>
              <a:off x="2208628" y="6186706"/>
              <a:ext cx="7666892" cy="0"/>
            </a:xfrm>
            <a:prstGeom prst="line">
              <a:avLst/>
            </a:prstGeom>
            <a:ln>
              <a:solidFill>
                <a:srgbClr val="9D9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9F1A007-D034-4BC0-B0BB-613665082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9"/>
          <a:stretch/>
        </p:blipFill>
        <p:spPr>
          <a:xfrm>
            <a:off x="0" y="0"/>
            <a:ext cx="12192000" cy="110489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23DC0DD-DA7A-4694-95A9-4344E01FE015}"/>
              </a:ext>
            </a:extLst>
          </p:cNvPr>
          <p:cNvSpPr txBox="1"/>
          <p:nvPr/>
        </p:nvSpPr>
        <p:spPr>
          <a:xfrm>
            <a:off x="2732328" y="2875002"/>
            <a:ext cx="661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600" b="1" dirty="0">
                <a:solidFill>
                  <a:srgbClr val="4DB5E6"/>
                </a:solidFill>
              </a:rPr>
              <a:t>¡Gracias!</a:t>
            </a:r>
            <a:endParaRPr lang="es-CR" sz="6600" b="1" dirty="0">
              <a:solidFill>
                <a:srgbClr val="4DB5E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Gráfico 4">
            <a:extLst>
              <a:ext uri="{FF2B5EF4-FFF2-40B4-BE49-F238E27FC236}">
                <a16:creationId xmlns:a16="http://schemas.microsoft.com/office/drawing/2014/main" id="{98634164-BE4A-4AF9-A0B0-3BBFF5E32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6508" y="6077771"/>
            <a:ext cx="650016" cy="4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991EB95-7DDB-40DC-A73F-2380460A92B6}"/>
              </a:ext>
            </a:extLst>
          </p:cNvPr>
          <p:cNvSpPr txBox="1"/>
          <p:nvPr/>
        </p:nvSpPr>
        <p:spPr>
          <a:xfrm>
            <a:off x="768626" y="3132511"/>
            <a:ext cx="2809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>
                <a:solidFill>
                  <a:srgbClr val="4DB5E6"/>
                </a:solidFill>
              </a:rPr>
              <a:t>Primera Infancia </a:t>
            </a:r>
            <a:endParaRPr lang="es-CR" sz="3200" b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4043" cy="15785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pic>
        <p:nvPicPr>
          <p:cNvPr id="9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7185" y="254102"/>
            <a:ext cx="650016" cy="414813"/>
          </a:xfrm>
          <a:prstGeom prst="rect">
            <a:avLst/>
          </a:prstGeom>
        </p:spPr>
      </p:pic>
      <p:graphicFrame>
        <p:nvGraphicFramePr>
          <p:cNvPr id="6" name="Diagrama 5" descr="Misión y visión del Departamento de Educación de la Primera Infancia">
            <a:extLst>
              <a:ext uri="{FF2B5EF4-FFF2-40B4-BE49-F238E27FC236}">
                <a16:creationId xmlns:a16="http://schemas.microsoft.com/office/drawing/2014/main" id="{16225BEB-C285-4467-89A8-723284B65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948994"/>
              </p:ext>
            </p:extLst>
          </p:nvPr>
        </p:nvGraphicFramePr>
        <p:xfrm>
          <a:off x="768626" y="668916"/>
          <a:ext cx="10760765" cy="5785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413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22E2C7-4F89-4B57-8DEA-77F4AE2A95BD}"/>
              </a:ext>
            </a:extLst>
          </p:cNvPr>
          <p:cNvSpPr txBox="1"/>
          <p:nvPr/>
        </p:nvSpPr>
        <p:spPr>
          <a:xfrm>
            <a:off x="384017" y="1503734"/>
            <a:ext cx="5899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rgbClr val="4DB5E6"/>
                </a:solidFill>
                <a:latin typeface="Arial Rounded MT Bold" panose="020F0704030504030204" pitchFamily="34" charset="0"/>
              </a:rPr>
              <a:t> Educación Preescolar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E628AD-E5C5-4785-BCBB-43128E219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0EC0EB2-6D6D-4CAC-88EF-5D0E80E61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5"/>
          <a:stretch/>
        </p:blipFill>
        <p:spPr bwMode="auto">
          <a:xfrm>
            <a:off x="7655673" y="742109"/>
            <a:ext cx="3380644" cy="269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BF52BA-4324-4FAD-8448-D978818AFE3D}"/>
              </a:ext>
            </a:extLst>
          </p:cNvPr>
          <p:cNvSpPr txBox="1"/>
          <p:nvPr/>
        </p:nvSpPr>
        <p:spPr>
          <a:xfrm>
            <a:off x="384017" y="2967335"/>
            <a:ext cx="7271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Primer Nivel del Sistema Educativo Costarricense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168D0D-D013-49D3-86FB-1DF5330EA04E}"/>
              </a:ext>
            </a:extLst>
          </p:cNvPr>
          <p:cNvSpPr txBox="1"/>
          <p:nvPr/>
        </p:nvSpPr>
        <p:spPr>
          <a:xfrm>
            <a:off x="348204" y="3735246"/>
            <a:ext cx="8954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Ciclo Materno Infantil ( Grupo Interactivo II), Ciclo de Transición</a:t>
            </a:r>
            <a:r>
              <a:rPr lang="es-ES" dirty="0">
                <a:latin typeface="Century Gothic" panose="020B0502020202020204" pitchFamily="34" charset="0"/>
              </a:rPr>
              <a:t>.</a:t>
            </a:r>
            <a:endParaRPr lang="es-ES" sz="1800" dirty="0"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D5A3AB6-6DC7-497F-934D-2A46E79DE3E8}"/>
              </a:ext>
            </a:extLst>
          </p:cNvPr>
          <p:cNvSpPr/>
          <p:nvPr/>
        </p:nvSpPr>
        <p:spPr>
          <a:xfrm>
            <a:off x="384017" y="4497248"/>
            <a:ext cx="9829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Ingreso al Primer Año de la Educación General Básica.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0CB5E66-9504-403F-8DC4-761B031BD93F}"/>
              </a:ext>
            </a:extLst>
          </p:cNvPr>
          <p:cNvSpPr txBox="1"/>
          <p:nvPr/>
        </p:nvSpPr>
        <p:spPr>
          <a:xfrm>
            <a:off x="673213" y="896531"/>
            <a:ext cx="1066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>
                <a:solidFill>
                  <a:srgbClr val="4DB5E6"/>
                </a:solidFill>
                <a:latin typeface="Arial Rounded MT Bold" panose="020F0704030504030204" pitchFamily="34" charset="0"/>
              </a:rPr>
              <a:t>Se desarrolla </a:t>
            </a:r>
          </a:p>
        </p:txBody>
      </p:sp>
      <p:pic>
        <p:nvPicPr>
          <p:cNvPr id="16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205" y="315062"/>
            <a:ext cx="650016" cy="4148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5FDC4C-E371-43F2-89C4-3B5BBCBF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873" y="5345434"/>
            <a:ext cx="3131127" cy="152018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3CF87B-3902-4C99-A02C-7C23C13C6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513" y="1547272"/>
            <a:ext cx="8587409" cy="47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3247" b="74372"/>
          <a:stretch/>
        </p:blipFill>
        <p:spPr>
          <a:xfrm>
            <a:off x="0" y="0"/>
            <a:ext cx="12192000" cy="898885"/>
          </a:xfrm>
          <a:prstGeom prst="rect">
            <a:avLst/>
          </a:prstGeom>
        </p:spPr>
      </p:pic>
      <p:pic>
        <p:nvPicPr>
          <p:cNvPr id="10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7185" y="6151982"/>
            <a:ext cx="650016" cy="4148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E4B3E96-B712-424C-AFAF-5E4C14FBF84D}"/>
              </a:ext>
            </a:extLst>
          </p:cNvPr>
          <p:cNvSpPr txBox="1"/>
          <p:nvPr/>
        </p:nvSpPr>
        <p:spPr>
          <a:xfrm>
            <a:off x="3278647" y="1316146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hlinkClick r:id="rId5" action="ppaction://hlinkpres?slideindex=1&amp;slidetitle="/>
              </a:rPr>
              <a:t>Enfoque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hlinkClick r:id="rId5" action="ppaction://hlinkpres?slideindex=1&amp;slidetitle=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hlinkClick r:id="rId5" action="ppaction://hlinkpres?slideindex=1&amp;slidetitle="/>
              </a:rPr>
              <a:t>constructivista</a:t>
            </a:r>
            <a:endParaRPr lang="es-CR" sz="4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2E6270-DEB0-4E78-A96C-1FAC73310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5304" y="2243775"/>
            <a:ext cx="8481392" cy="39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865" y="254102"/>
            <a:ext cx="650016" cy="414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76710" b="10680"/>
          <a:stretch/>
        </p:blipFill>
        <p:spPr>
          <a:xfrm>
            <a:off x="0" y="5944050"/>
            <a:ext cx="12192000" cy="913950"/>
          </a:xfrm>
          <a:prstGeom prst="rect">
            <a:avLst/>
          </a:prstGeom>
        </p:spPr>
      </p:pic>
      <p:graphicFrame>
        <p:nvGraphicFramePr>
          <p:cNvPr id="10" name="Diagrama 9" descr="Características de la mediación pedagógica ">
            <a:extLst>
              <a:ext uri="{FF2B5EF4-FFF2-40B4-BE49-F238E27FC236}">
                <a16:creationId xmlns:a16="http://schemas.microsoft.com/office/drawing/2014/main" id="{926CC0C1-DC74-4C9B-955F-33D34846B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083640"/>
              </p:ext>
            </p:extLst>
          </p:nvPr>
        </p:nvGraphicFramePr>
        <p:xfrm>
          <a:off x="788946" y="254102"/>
          <a:ext cx="9720028" cy="579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31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7185" y="6151982"/>
            <a:ext cx="650016" cy="4148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8B10BB-582E-4E36-9245-255466124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47" b="74372"/>
          <a:stretch/>
        </p:blipFill>
        <p:spPr>
          <a:xfrm>
            <a:off x="0" y="0"/>
            <a:ext cx="12192000" cy="89888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5A56475-D685-40F4-BD9D-B55F8517B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2200" y="898885"/>
            <a:ext cx="4685224" cy="54797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 dirty="0"/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639E488E-6EB0-4815-B0A6-F41E478E54CE}"/>
              </a:ext>
            </a:extLst>
          </p:cNvPr>
          <p:cNvSpPr txBox="1">
            <a:spLocks/>
          </p:cNvSpPr>
          <p:nvPr/>
        </p:nvSpPr>
        <p:spPr>
          <a:xfrm>
            <a:off x="7097612" y="1430809"/>
            <a:ext cx="3454400" cy="54271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 defTabSz="121880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CR" sz="2000" b="1" dirty="0">
                <a:latin typeface="+mn-lt"/>
                <a:ea typeface="+mn-ea"/>
                <a:cs typeface="+mn-cs"/>
              </a:rPr>
              <a:t>Facilitar múltiples formas de representar la información.</a:t>
            </a:r>
          </a:p>
          <a:p>
            <a:pPr defTabSz="1218804">
              <a:lnSpc>
                <a:spcPct val="100000"/>
              </a:lnSpc>
              <a:spcBef>
                <a:spcPts val="0"/>
              </a:spcBef>
              <a:defRPr/>
            </a:pPr>
            <a:endParaRPr lang="es-CR" sz="2000" b="1" dirty="0">
              <a:latin typeface="+mn-lt"/>
              <a:ea typeface="+mn-ea"/>
              <a:cs typeface="+mn-cs"/>
            </a:endParaRPr>
          </a:p>
          <a:p>
            <a:pPr marL="457189" indent="-457189" defTabSz="121880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CR" sz="2000" b="1" dirty="0">
                <a:latin typeface="+mn-lt"/>
                <a:ea typeface="+mn-ea"/>
                <a:cs typeface="+mn-cs"/>
              </a:rPr>
              <a:t>Facilitar múltiples formas de acción y expresión para la comprensión de los conocimientos y habilidades</a:t>
            </a:r>
            <a:r>
              <a:rPr lang="es-CR" sz="2000" dirty="0">
                <a:latin typeface="+mn-lt"/>
                <a:ea typeface="+mn-ea"/>
                <a:cs typeface="+mn-cs"/>
              </a:rPr>
              <a:t>.</a:t>
            </a:r>
          </a:p>
          <a:p>
            <a:pPr marL="457189" indent="-457189" defTabSz="121880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CR" sz="2000" dirty="0">
              <a:latin typeface="+mn-lt"/>
              <a:ea typeface="+mn-ea"/>
              <a:cs typeface="+mn-cs"/>
            </a:endParaRPr>
          </a:p>
          <a:p>
            <a:pPr marL="457189" indent="-457189" defTabSz="121880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CR" sz="2000" b="1" dirty="0">
                <a:latin typeface="+mn-lt"/>
                <a:ea typeface="+mn-ea"/>
                <a:cs typeface="+mn-cs"/>
              </a:rPr>
              <a:t>Facilitar múltiples formas para mantener la motivación e implicación en el propio aprendizaje.</a:t>
            </a:r>
            <a:endParaRPr lang="es-CR" sz="2000" dirty="0">
              <a:latin typeface="+mn-lt"/>
              <a:ea typeface="+mn-ea"/>
              <a:cs typeface="+mn-cs"/>
            </a:endParaRPr>
          </a:p>
          <a:p>
            <a:pPr defTabSz="1218804">
              <a:lnSpc>
                <a:spcPct val="100000"/>
              </a:lnSpc>
              <a:spcBef>
                <a:spcPts val="0"/>
              </a:spcBef>
              <a:defRPr/>
            </a:pPr>
            <a:endParaRPr lang="es-CR" sz="20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indent="-457189" defTabSz="121880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CR" sz="2000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defTabSz="1218804">
              <a:lnSpc>
                <a:spcPct val="100000"/>
              </a:lnSpc>
              <a:spcBef>
                <a:spcPts val="0"/>
              </a:spcBef>
              <a:defRPr/>
            </a:pPr>
            <a:r>
              <a:rPr lang="es-CR" sz="2667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A7DD5DA-80E9-4478-8FCE-714688B85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211" y="2140371"/>
            <a:ext cx="5768602" cy="3236046"/>
          </a:xfrm>
          <a:prstGeom prst="round2DiagRect">
            <a:avLst>
              <a:gd name="adj1" fmla="val 16667"/>
              <a:gd name="adj2" fmla="val 0"/>
            </a:avLst>
          </a:prstGeom>
          <a:blipFill>
            <a:blip r:embed="rId6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1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F0562B-9F38-43E7-800B-FF11BCFD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532960"/>
            <a:ext cx="10556550" cy="6070938"/>
          </a:xfrm>
          <a:prstGeom prst="rect">
            <a:avLst/>
          </a:prstGeom>
        </p:spPr>
      </p:pic>
      <p:pic>
        <p:nvPicPr>
          <p:cNvPr id="12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7185" y="254102"/>
            <a:ext cx="650016" cy="4148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878586-CE38-4A3E-9A07-CE15612E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334043" cy="1578507"/>
          </a:xfrm>
          <a:prstGeom prst="rect">
            <a:avLst/>
          </a:prstGeom>
        </p:spPr>
      </p:pic>
      <p:sp>
        <p:nvSpPr>
          <p:cNvPr id="11" name="Título 1">
            <a:hlinkClick r:id="rId6" action="ppaction://hlinkfile"/>
            <a:extLst>
              <a:ext uri="{FF2B5EF4-FFF2-40B4-BE49-F238E27FC236}">
                <a16:creationId xmlns:a16="http://schemas.microsoft.com/office/drawing/2014/main" id="{F674DFE7-1F65-4125-B4E6-17F71DC9F850}"/>
              </a:ext>
            </a:extLst>
          </p:cNvPr>
          <p:cNvSpPr txBox="1">
            <a:spLocks/>
          </p:cNvSpPr>
          <p:nvPr/>
        </p:nvSpPr>
        <p:spPr>
          <a:xfrm>
            <a:off x="8866700" y="1992445"/>
            <a:ext cx="10515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R" sz="1800" dirty="0">
                <a:latin typeface="+mn-lt"/>
                <a:ea typeface="+mn-ea"/>
                <a:cs typeface="+mn-cs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Ejemplo</a:t>
            </a:r>
            <a:endParaRPr lang="es-CR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DDAD14-1785-4724-A819-2C09D84E77E8}"/>
              </a:ext>
            </a:extLst>
          </p:cNvPr>
          <p:cNvSpPr txBox="1"/>
          <p:nvPr/>
        </p:nvSpPr>
        <p:spPr>
          <a:xfrm>
            <a:off x="5426766" y="3289445"/>
            <a:ext cx="1696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chemeClr val="accent2"/>
                </a:solidFill>
              </a:rPr>
              <a:t>Abordar los indicadores del aprendizaje esperado tomando en cuenta el DUA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764897-7919-4B32-8894-29E86DC3C3C6}"/>
              </a:ext>
            </a:extLst>
          </p:cNvPr>
          <p:cNvSpPr txBox="1"/>
          <p:nvPr/>
        </p:nvSpPr>
        <p:spPr>
          <a:xfrm>
            <a:off x="8175475" y="3289445"/>
            <a:ext cx="392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FF0000"/>
                </a:solidFill>
              </a:rPr>
              <a:t>Facilitar múltiples formas de representar la información.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D0170C-3F22-4340-AD82-9B72052EC0EF}"/>
              </a:ext>
            </a:extLst>
          </p:cNvPr>
          <p:cNvSpPr txBox="1"/>
          <p:nvPr/>
        </p:nvSpPr>
        <p:spPr>
          <a:xfrm>
            <a:off x="8175475" y="3889609"/>
            <a:ext cx="3322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chemeClr val="accent5"/>
                </a:solidFill>
              </a:rPr>
              <a:t>Facilitar múltiples formas de acción y expresión para la comprensión de los conocimientos y habilidades</a:t>
            </a:r>
            <a:r>
              <a:rPr lang="es-CR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7717234-F381-436C-B649-6DCBB8C3FA67}"/>
              </a:ext>
            </a:extLst>
          </p:cNvPr>
          <p:cNvSpPr txBox="1"/>
          <p:nvPr/>
        </p:nvSpPr>
        <p:spPr>
          <a:xfrm>
            <a:off x="8129554" y="5124711"/>
            <a:ext cx="3107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00B050"/>
                </a:solidFill>
              </a:rPr>
              <a:t>Facilitar múltiples formas para mantener la motivación e implicación en el propio aprendizaje.</a:t>
            </a:r>
            <a:endParaRPr lang="es-C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39;p26">
            <a:extLst>
              <a:ext uri="{FF2B5EF4-FFF2-40B4-BE49-F238E27FC236}">
                <a16:creationId xmlns:a16="http://schemas.microsoft.com/office/drawing/2014/main" id="{4966EFE1-8510-4D25-A53C-947351CB5E5F}"/>
              </a:ext>
            </a:extLst>
          </p:cNvPr>
          <p:cNvSpPr txBox="1">
            <a:spLocks/>
          </p:cNvSpPr>
          <p:nvPr/>
        </p:nvSpPr>
        <p:spPr>
          <a:xfrm>
            <a:off x="2789554" y="2146683"/>
            <a:ext cx="61302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rPr>
              <a:t>Recuerde</a:t>
            </a:r>
          </a:p>
        </p:txBody>
      </p:sp>
      <p:pic>
        <p:nvPicPr>
          <p:cNvPr id="8" name="Gráfico 4">
            <a:extLst>
              <a:ext uri="{FF2B5EF4-FFF2-40B4-BE49-F238E27FC236}">
                <a16:creationId xmlns:a16="http://schemas.microsoft.com/office/drawing/2014/main" id="{32742177-DFEF-4499-B2BA-C31258CC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865" y="254102"/>
            <a:ext cx="650016" cy="4148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D45314-5222-462E-A399-42DC1C9FFA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710" b="10680"/>
          <a:stretch/>
        </p:blipFill>
        <p:spPr>
          <a:xfrm>
            <a:off x="0" y="5944050"/>
            <a:ext cx="12192000" cy="913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61A153-EC83-441D-9B4F-78A8CF158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5" y="966900"/>
            <a:ext cx="3049118" cy="30491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68E450B-2288-45ED-A6A7-AE5256210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07" y="3222452"/>
            <a:ext cx="2803293" cy="28056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4F635E4-5CC6-493F-8C82-4EE12AC26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78" y="863564"/>
            <a:ext cx="3130729" cy="31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301</Words>
  <Application>Microsoft Office PowerPoint</Application>
  <PresentationFormat>Panorámica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Century Gothic</vt:lpstr>
      <vt:lpstr>Noto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m20989</dc:creator>
  <cp:lastModifiedBy>Paola Rivera Sanchez</cp:lastModifiedBy>
  <cp:revision>129</cp:revision>
  <dcterms:created xsi:type="dcterms:W3CDTF">2019-01-24T16:16:47Z</dcterms:created>
  <dcterms:modified xsi:type="dcterms:W3CDTF">2021-06-22T20:43:09Z</dcterms:modified>
</cp:coreProperties>
</file>