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72" r:id="rId5"/>
    <p:sldId id="273" r:id="rId6"/>
    <p:sldId id="271" r:id="rId7"/>
    <p:sldId id="276" r:id="rId8"/>
    <p:sldId id="277" r:id="rId9"/>
    <p:sldId id="278" r:id="rId10"/>
    <p:sldId id="283" r:id="rId11"/>
    <p:sldId id="280" r:id="rId12"/>
    <p:sldId id="282" r:id="rId13"/>
    <p:sldId id="281" r:id="rId14"/>
    <p:sldId id="274" r:id="rId15"/>
    <p:sldId id="275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D"/>
    <a:srgbClr val="4DB5E6"/>
    <a:srgbClr val="418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F6AFC-7ABF-47B4-8695-15C7BEF74E43}" type="doc">
      <dgm:prSet loTypeId="urn:microsoft.com/office/officeart/2005/8/layout/cycle7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E6000CAE-76D5-4DA0-85FE-85B6FAF4FD8E}">
      <dgm:prSet phldrT="[Text]"/>
      <dgm:spPr/>
      <dgm:t>
        <a:bodyPr/>
        <a:lstStyle/>
        <a:p>
          <a:r>
            <a:rPr lang="es-CR" dirty="0">
              <a:latin typeface="Arial Rounded MT Bold" panose="020F0704030504030204" pitchFamily="34" charset="0"/>
            </a:rPr>
            <a:t>Comprensión</a:t>
          </a:r>
          <a:endParaRPr lang="en-GB" dirty="0">
            <a:latin typeface="Arial Rounded MT Bold" panose="020F0704030504030204" pitchFamily="34" charset="0"/>
          </a:endParaRPr>
        </a:p>
      </dgm:t>
    </dgm:pt>
    <dgm:pt modelId="{1BE0F237-1DE9-4349-A13F-2A32EC0FC1C6}" type="parTrans" cxnId="{978E4844-8C7A-4A16-8720-FA335778BFA3}">
      <dgm:prSet/>
      <dgm:spPr/>
      <dgm:t>
        <a:bodyPr/>
        <a:lstStyle/>
        <a:p>
          <a:endParaRPr lang="en-GB"/>
        </a:p>
      </dgm:t>
    </dgm:pt>
    <dgm:pt modelId="{BF5E1356-2F3C-406B-BBD2-ED14CAC99400}" type="sibTrans" cxnId="{978E4844-8C7A-4A16-8720-FA335778BFA3}">
      <dgm:prSet/>
      <dgm:spPr/>
      <dgm:t>
        <a:bodyPr/>
        <a:lstStyle/>
        <a:p>
          <a:endParaRPr lang="en-GB"/>
        </a:p>
      </dgm:t>
    </dgm:pt>
    <dgm:pt modelId="{D5D03B5C-C0FB-4BD2-B9E2-7D1823DBA734}">
      <dgm:prSet phldrT="[Text]"/>
      <dgm:spPr/>
      <dgm:t>
        <a:bodyPr/>
        <a:lstStyle/>
        <a:p>
          <a:r>
            <a:rPr lang="es-CR" dirty="0">
              <a:latin typeface="Arial Rounded MT Bold" panose="020F0704030504030204" pitchFamily="34" charset="0"/>
            </a:rPr>
            <a:t>Actuación, Desempeño y evaluación de tarea lingüística  </a:t>
          </a:r>
          <a:endParaRPr lang="en-GB" dirty="0">
            <a:latin typeface="Arial Rounded MT Bold" panose="020F0704030504030204" pitchFamily="34" charset="0"/>
          </a:endParaRPr>
        </a:p>
      </dgm:t>
    </dgm:pt>
    <dgm:pt modelId="{E6EEA6A0-EFC5-4B77-8095-07BB3F47D51F}" type="parTrans" cxnId="{11B86952-3176-46F6-A0C1-4B7F1BEF5DF6}">
      <dgm:prSet/>
      <dgm:spPr/>
      <dgm:t>
        <a:bodyPr/>
        <a:lstStyle/>
        <a:p>
          <a:endParaRPr lang="en-GB"/>
        </a:p>
      </dgm:t>
    </dgm:pt>
    <dgm:pt modelId="{BC011A29-8BCA-4C71-85E8-74D295560C2D}" type="sibTrans" cxnId="{11B86952-3176-46F6-A0C1-4B7F1BEF5DF6}">
      <dgm:prSet/>
      <dgm:spPr/>
      <dgm:t>
        <a:bodyPr/>
        <a:lstStyle/>
        <a:p>
          <a:endParaRPr lang="en-GB"/>
        </a:p>
      </dgm:t>
    </dgm:pt>
    <dgm:pt modelId="{5D07D5B7-E4AF-494E-AAB7-C213A6E09EBE}">
      <dgm:prSet phldrT="[Text]"/>
      <dgm:spPr/>
      <dgm:t>
        <a:bodyPr/>
        <a:lstStyle/>
        <a:p>
          <a:r>
            <a:rPr lang="es-CR" dirty="0">
              <a:latin typeface="Arial Rounded MT Bold" panose="020F0704030504030204" pitchFamily="34" charset="0"/>
            </a:rPr>
            <a:t>Conexión</a:t>
          </a:r>
          <a:endParaRPr lang="en-GB" dirty="0">
            <a:latin typeface="Arial Rounded MT Bold" panose="020F0704030504030204" pitchFamily="34" charset="0"/>
          </a:endParaRPr>
        </a:p>
      </dgm:t>
    </dgm:pt>
    <dgm:pt modelId="{1DD7AFA0-6BAC-4100-8833-DE9194742F92}" type="parTrans" cxnId="{B57D564A-0DD1-473E-B248-3AE4CC3E296D}">
      <dgm:prSet/>
      <dgm:spPr/>
      <dgm:t>
        <a:bodyPr/>
        <a:lstStyle/>
        <a:p>
          <a:endParaRPr lang="en-GB"/>
        </a:p>
      </dgm:t>
    </dgm:pt>
    <dgm:pt modelId="{30C5B1F2-A7D9-408D-AEF1-241167C91CD6}" type="sibTrans" cxnId="{B57D564A-0DD1-473E-B248-3AE4CC3E296D}">
      <dgm:prSet/>
      <dgm:spPr/>
      <dgm:t>
        <a:bodyPr/>
        <a:lstStyle/>
        <a:p>
          <a:endParaRPr lang="en-GB"/>
        </a:p>
      </dgm:t>
    </dgm:pt>
    <dgm:pt modelId="{249BFBE2-A924-46BE-A3DB-A7F72A671085}">
      <dgm:prSet/>
      <dgm:spPr/>
      <dgm:t>
        <a:bodyPr/>
        <a:lstStyle/>
        <a:p>
          <a:r>
            <a:rPr lang="es-CR" dirty="0">
              <a:latin typeface="Arial Rounded MT Bold" panose="020F0704030504030204" pitchFamily="34" charset="0"/>
            </a:rPr>
            <a:t>Planificación y práctica de tareas lingüísticas</a:t>
          </a:r>
          <a:endParaRPr lang="en-GB" dirty="0">
            <a:latin typeface="Arial Rounded MT Bold" panose="020F0704030504030204" pitchFamily="34" charset="0"/>
          </a:endParaRPr>
        </a:p>
      </dgm:t>
    </dgm:pt>
    <dgm:pt modelId="{7B6FDD87-709E-469A-B28F-55D74BA5B8F6}" type="parTrans" cxnId="{1C9E9C49-285D-4561-9997-D53E1E6E3131}">
      <dgm:prSet/>
      <dgm:spPr/>
      <dgm:t>
        <a:bodyPr/>
        <a:lstStyle/>
        <a:p>
          <a:endParaRPr lang="en-GB"/>
        </a:p>
      </dgm:t>
    </dgm:pt>
    <dgm:pt modelId="{DEE1BD1A-F497-4253-9A52-F67BCB0EFE33}" type="sibTrans" cxnId="{1C9E9C49-285D-4561-9997-D53E1E6E3131}">
      <dgm:prSet/>
      <dgm:spPr/>
      <dgm:t>
        <a:bodyPr/>
        <a:lstStyle/>
        <a:p>
          <a:endParaRPr lang="en-GB"/>
        </a:p>
      </dgm:t>
    </dgm:pt>
    <dgm:pt modelId="{92490CD5-9886-42DE-83BE-2FAF177426E0}" type="pres">
      <dgm:prSet presAssocID="{71BF6AFC-7ABF-47B4-8695-15C7BEF74E43}" presName="Name0" presStyleCnt="0">
        <dgm:presLayoutVars>
          <dgm:dir/>
          <dgm:resizeHandles val="exact"/>
        </dgm:presLayoutVars>
      </dgm:prSet>
      <dgm:spPr/>
    </dgm:pt>
    <dgm:pt modelId="{D00275A2-DAA7-43FF-8E0D-F6FAD0FC7C39}" type="pres">
      <dgm:prSet presAssocID="{E6000CAE-76D5-4DA0-85FE-85B6FAF4FD8E}" presName="node" presStyleLbl="node1" presStyleIdx="0" presStyleCnt="4" custScaleX="128818">
        <dgm:presLayoutVars>
          <dgm:bulletEnabled val="1"/>
        </dgm:presLayoutVars>
      </dgm:prSet>
      <dgm:spPr/>
    </dgm:pt>
    <dgm:pt modelId="{69608277-66DC-48D4-BA1F-49B11838CED6}" type="pres">
      <dgm:prSet presAssocID="{BF5E1356-2F3C-406B-BBD2-ED14CAC99400}" presName="sibTrans" presStyleLbl="sibTrans2D1" presStyleIdx="0" presStyleCnt="4" custLinFactNeighborX="57072" custLinFactNeighborY="-21686"/>
      <dgm:spPr/>
    </dgm:pt>
    <dgm:pt modelId="{DE49B9E5-1392-416C-95B3-CFA4A9C41DFB}" type="pres">
      <dgm:prSet presAssocID="{BF5E1356-2F3C-406B-BBD2-ED14CAC99400}" presName="connectorText" presStyleLbl="sibTrans2D1" presStyleIdx="0" presStyleCnt="4"/>
      <dgm:spPr/>
    </dgm:pt>
    <dgm:pt modelId="{9D9BE606-8009-4141-A5E1-362111CAAF70}" type="pres">
      <dgm:prSet presAssocID="{249BFBE2-A924-46BE-A3DB-A7F72A671085}" presName="node" presStyleLbl="node1" presStyleIdx="1" presStyleCnt="4">
        <dgm:presLayoutVars>
          <dgm:bulletEnabled val="1"/>
        </dgm:presLayoutVars>
      </dgm:prSet>
      <dgm:spPr/>
    </dgm:pt>
    <dgm:pt modelId="{30EB5B03-88B6-448C-B439-7EACDE772EB5}" type="pres">
      <dgm:prSet presAssocID="{DEE1BD1A-F497-4253-9A52-F67BCB0EFE33}" presName="sibTrans" presStyleLbl="sibTrans2D1" presStyleIdx="1" presStyleCnt="4"/>
      <dgm:spPr/>
    </dgm:pt>
    <dgm:pt modelId="{55FC742A-A631-425A-8C3F-A785E55B7E60}" type="pres">
      <dgm:prSet presAssocID="{DEE1BD1A-F497-4253-9A52-F67BCB0EFE33}" presName="connectorText" presStyleLbl="sibTrans2D1" presStyleIdx="1" presStyleCnt="4"/>
      <dgm:spPr/>
    </dgm:pt>
    <dgm:pt modelId="{1D342948-7B08-4204-8C10-89CA7E909AB4}" type="pres">
      <dgm:prSet presAssocID="{D5D03B5C-C0FB-4BD2-B9E2-7D1823DBA734}" presName="node" presStyleLbl="node1" presStyleIdx="2" presStyleCnt="4">
        <dgm:presLayoutVars>
          <dgm:bulletEnabled val="1"/>
        </dgm:presLayoutVars>
      </dgm:prSet>
      <dgm:spPr/>
    </dgm:pt>
    <dgm:pt modelId="{815EF92D-C112-4B9B-9E28-A186B1EB02A9}" type="pres">
      <dgm:prSet presAssocID="{BC011A29-8BCA-4C71-85E8-74D295560C2D}" presName="sibTrans" presStyleLbl="sibTrans2D1" presStyleIdx="2" presStyleCnt="4"/>
      <dgm:spPr/>
    </dgm:pt>
    <dgm:pt modelId="{C06652B5-7A6C-4B95-97D5-56865747E798}" type="pres">
      <dgm:prSet presAssocID="{BC011A29-8BCA-4C71-85E8-74D295560C2D}" presName="connectorText" presStyleLbl="sibTrans2D1" presStyleIdx="2" presStyleCnt="4"/>
      <dgm:spPr/>
    </dgm:pt>
    <dgm:pt modelId="{9346D6C4-54F3-4801-B79B-A63E44847E6C}" type="pres">
      <dgm:prSet presAssocID="{5D07D5B7-E4AF-494E-AAB7-C213A6E09EBE}" presName="node" presStyleLbl="node1" presStyleIdx="3" presStyleCnt="4">
        <dgm:presLayoutVars>
          <dgm:bulletEnabled val="1"/>
        </dgm:presLayoutVars>
      </dgm:prSet>
      <dgm:spPr/>
    </dgm:pt>
    <dgm:pt modelId="{AE78B412-C571-46A7-BED9-0EAD02A41B91}" type="pres">
      <dgm:prSet presAssocID="{30C5B1F2-A7D9-408D-AEF1-241167C91CD6}" presName="sibTrans" presStyleLbl="sibTrans2D1" presStyleIdx="3" presStyleCnt="4" custLinFactNeighborX="-63463" custLinFactNeighborY="-19033"/>
      <dgm:spPr/>
    </dgm:pt>
    <dgm:pt modelId="{1211722A-DB5A-4236-9C5F-C861B1A45745}" type="pres">
      <dgm:prSet presAssocID="{30C5B1F2-A7D9-408D-AEF1-241167C91CD6}" presName="connectorText" presStyleLbl="sibTrans2D1" presStyleIdx="3" presStyleCnt="4"/>
      <dgm:spPr/>
    </dgm:pt>
  </dgm:ptLst>
  <dgm:cxnLst>
    <dgm:cxn modelId="{D8A3F32A-EBF0-4BD4-8BD9-64937C778292}" type="presOf" srcId="{BF5E1356-2F3C-406B-BBD2-ED14CAC99400}" destId="{69608277-66DC-48D4-BA1F-49B11838CED6}" srcOrd="0" destOrd="0" presId="urn:microsoft.com/office/officeart/2005/8/layout/cycle7"/>
    <dgm:cxn modelId="{7737CC3F-ABC6-49F9-A753-DF61A1B7245C}" type="presOf" srcId="{BC011A29-8BCA-4C71-85E8-74D295560C2D}" destId="{C06652B5-7A6C-4B95-97D5-56865747E798}" srcOrd="1" destOrd="0" presId="urn:microsoft.com/office/officeart/2005/8/layout/cycle7"/>
    <dgm:cxn modelId="{2D49405B-16F0-4CB2-B6CE-0BE1A599C41F}" type="presOf" srcId="{DEE1BD1A-F497-4253-9A52-F67BCB0EFE33}" destId="{30EB5B03-88B6-448C-B439-7EACDE772EB5}" srcOrd="0" destOrd="0" presId="urn:microsoft.com/office/officeart/2005/8/layout/cycle7"/>
    <dgm:cxn modelId="{978E4844-8C7A-4A16-8720-FA335778BFA3}" srcId="{71BF6AFC-7ABF-47B4-8695-15C7BEF74E43}" destId="{E6000CAE-76D5-4DA0-85FE-85B6FAF4FD8E}" srcOrd="0" destOrd="0" parTransId="{1BE0F237-1DE9-4349-A13F-2A32EC0FC1C6}" sibTransId="{BF5E1356-2F3C-406B-BBD2-ED14CAC99400}"/>
    <dgm:cxn modelId="{1C9E9C49-285D-4561-9997-D53E1E6E3131}" srcId="{71BF6AFC-7ABF-47B4-8695-15C7BEF74E43}" destId="{249BFBE2-A924-46BE-A3DB-A7F72A671085}" srcOrd="1" destOrd="0" parTransId="{7B6FDD87-709E-469A-B28F-55D74BA5B8F6}" sibTransId="{DEE1BD1A-F497-4253-9A52-F67BCB0EFE33}"/>
    <dgm:cxn modelId="{B57D564A-0DD1-473E-B248-3AE4CC3E296D}" srcId="{71BF6AFC-7ABF-47B4-8695-15C7BEF74E43}" destId="{5D07D5B7-E4AF-494E-AAB7-C213A6E09EBE}" srcOrd="3" destOrd="0" parTransId="{1DD7AFA0-6BAC-4100-8833-DE9194742F92}" sibTransId="{30C5B1F2-A7D9-408D-AEF1-241167C91CD6}"/>
    <dgm:cxn modelId="{1360216B-EBFC-47AD-A3C7-73FFD9BDD4AD}" type="presOf" srcId="{E6000CAE-76D5-4DA0-85FE-85B6FAF4FD8E}" destId="{D00275A2-DAA7-43FF-8E0D-F6FAD0FC7C39}" srcOrd="0" destOrd="0" presId="urn:microsoft.com/office/officeart/2005/8/layout/cycle7"/>
    <dgm:cxn modelId="{11B86952-3176-46F6-A0C1-4B7F1BEF5DF6}" srcId="{71BF6AFC-7ABF-47B4-8695-15C7BEF74E43}" destId="{D5D03B5C-C0FB-4BD2-B9E2-7D1823DBA734}" srcOrd="2" destOrd="0" parTransId="{E6EEA6A0-EFC5-4B77-8095-07BB3F47D51F}" sibTransId="{BC011A29-8BCA-4C71-85E8-74D295560C2D}"/>
    <dgm:cxn modelId="{08781555-6FFB-481D-B66A-766F362F593D}" type="presOf" srcId="{30C5B1F2-A7D9-408D-AEF1-241167C91CD6}" destId="{1211722A-DB5A-4236-9C5F-C861B1A45745}" srcOrd="1" destOrd="0" presId="urn:microsoft.com/office/officeart/2005/8/layout/cycle7"/>
    <dgm:cxn modelId="{19378484-6F3C-42B8-8938-13312120BA5F}" type="presOf" srcId="{BF5E1356-2F3C-406B-BBD2-ED14CAC99400}" destId="{DE49B9E5-1392-416C-95B3-CFA4A9C41DFB}" srcOrd="1" destOrd="0" presId="urn:microsoft.com/office/officeart/2005/8/layout/cycle7"/>
    <dgm:cxn modelId="{5462D690-BBCD-4116-8A6B-CA80C8702F95}" type="presOf" srcId="{71BF6AFC-7ABF-47B4-8695-15C7BEF74E43}" destId="{92490CD5-9886-42DE-83BE-2FAF177426E0}" srcOrd="0" destOrd="0" presId="urn:microsoft.com/office/officeart/2005/8/layout/cycle7"/>
    <dgm:cxn modelId="{22EA10A3-FDF2-4694-B01A-4273DA430CE7}" type="presOf" srcId="{5D07D5B7-E4AF-494E-AAB7-C213A6E09EBE}" destId="{9346D6C4-54F3-4801-B79B-A63E44847E6C}" srcOrd="0" destOrd="0" presId="urn:microsoft.com/office/officeart/2005/8/layout/cycle7"/>
    <dgm:cxn modelId="{E9CD32D5-5F10-48D3-B515-1BEC92D1B74B}" type="presOf" srcId="{BC011A29-8BCA-4C71-85E8-74D295560C2D}" destId="{815EF92D-C112-4B9B-9E28-A186B1EB02A9}" srcOrd="0" destOrd="0" presId="urn:microsoft.com/office/officeart/2005/8/layout/cycle7"/>
    <dgm:cxn modelId="{EA03C3F6-529E-41B7-A890-22046CAA2431}" type="presOf" srcId="{DEE1BD1A-F497-4253-9A52-F67BCB0EFE33}" destId="{55FC742A-A631-425A-8C3F-A785E55B7E60}" srcOrd="1" destOrd="0" presId="urn:microsoft.com/office/officeart/2005/8/layout/cycle7"/>
    <dgm:cxn modelId="{AD2B3BF8-25C3-4832-B20A-05B96F1180E9}" type="presOf" srcId="{30C5B1F2-A7D9-408D-AEF1-241167C91CD6}" destId="{AE78B412-C571-46A7-BED9-0EAD02A41B91}" srcOrd="0" destOrd="0" presId="urn:microsoft.com/office/officeart/2005/8/layout/cycle7"/>
    <dgm:cxn modelId="{278C70F8-514F-4933-8B0F-E33CAA0B5916}" type="presOf" srcId="{249BFBE2-A924-46BE-A3DB-A7F72A671085}" destId="{9D9BE606-8009-4141-A5E1-362111CAAF70}" srcOrd="0" destOrd="0" presId="urn:microsoft.com/office/officeart/2005/8/layout/cycle7"/>
    <dgm:cxn modelId="{507BEDF8-2227-46B2-A707-582B4D1FB570}" type="presOf" srcId="{D5D03B5C-C0FB-4BD2-B9E2-7D1823DBA734}" destId="{1D342948-7B08-4204-8C10-89CA7E909AB4}" srcOrd="0" destOrd="0" presId="urn:microsoft.com/office/officeart/2005/8/layout/cycle7"/>
    <dgm:cxn modelId="{D00C2F1E-CE12-4A05-BCAA-F0BBF913E1AA}" type="presParOf" srcId="{92490CD5-9886-42DE-83BE-2FAF177426E0}" destId="{D00275A2-DAA7-43FF-8E0D-F6FAD0FC7C39}" srcOrd="0" destOrd="0" presId="urn:microsoft.com/office/officeart/2005/8/layout/cycle7"/>
    <dgm:cxn modelId="{7A8882F4-A394-4DB9-BB2F-0605912377B3}" type="presParOf" srcId="{92490CD5-9886-42DE-83BE-2FAF177426E0}" destId="{69608277-66DC-48D4-BA1F-49B11838CED6}" srcOrd="1" destOrd="0" presId="urn:microsoft.com/office/officeart/2005/8/layout/cycle7"/>
    <dgm:cxn modelId="{B7BF9E02-D734-4062-8BEF-F0909EADC477}" type="presParOf" srcId="{69608277-66DC-48D4-BA1F-49B11838CED6}" destId="{DE49B9E5-1392-416C-95B3-CFA4A9C41DFB}" srcOrd="0" destOrd="0" presId="urn:microsoft.com/office/officeart/2005/8/layout/cycle7"/>
    <dgm:cxn modelId="{4DA2F108-59A8-420C-80FE-718545B5891C}" type="presParOf" srcId="{92490CD5-9886-42DE-83BE-2FAF177426E0}" destId="{9D9BE606-8009-4141-A5E1-362111CAAF70}" srcOrd="2" destOrd="0" presId="urn:microsoft.com/office/officeart/2005/8/layout/cycle7"/>
    <dgm:cxn modelId="{652BB0D2-6CCE-4E7D-898D-882415D6EC03}" type="presParOf" srcId="{92490CD5-9886-42DE-83BE-2FAF177426E0}" destId="{30EB5B03-88B6-448C-B439-7EACDE772EB5}" srcOrd="3" destOrd="0" presId="urn:microsoft.com/office/officeart/2005/8/layout/cycle7"/>
    <dgm:cxn modelId="{C6A85ED9-9381-4DF3-8C0A-69F3E211E94D}" type="presParOf" srcId="{30EB5B03-88B6-448C-B439-7EACDE772EB5}" destId="{55FC742A-A631-425A-8C3F-A785E55B7E60}" srcOrd="0" destOrd="0" presId="urn:microsoft.com/office/officeart/2005/8/layout/cycle7"/>
    <dgm:cxn modelId="{C3E7973F-DD71-404B-9C5B-1BB010F95E6D}" type="presParOf" srcId="{92490CD5-9886-42DE-83BE-2FAF177426E0}" destId="{1D342948-7B08-4204-8C10-89CA7E909AB4}" srcOrd="4" destOrd="0" presId="urn:microsoft.com/office/officeart/2005/8/layout/cycle7"/>
    <dgm:cxn modelId="{3457B210-1AE0-41C3-BB01-747727BC4F88}" type="presParOf" srcId="{92490CD5-9886-42DE-83BE-2FAF177426E0}" destId="{815EF92D-C112-4B9B-9E28-A186B1EB02A9}" srcOrd="5" destOrd="0" presId="urn:microsoft.com/office/officeart/2005/8/layout/cycle7"/>
    <dgm:cxn modelId="{8BE5F356-0618-43F4-9DD7-CB2018760D31}" type="presParOf" srcId="{815EF92D-C112-4B9B-9E28-A186B1EB02A9}" destId="{C06652B5-7A6C-4B95-97D5-56865747E798}" srcOrd="0" destOrd="0" presId="urn:microsoft.com/office/officeart/2005/8/layout/cycle7"/>
    <dgm:cxn modelId="{2AE73A1D-A3D4-4BC3-A35F-3AE545F10F76}" type="presParOf" srcId="{92490CD5-9886-42DE-83BE-2FAF177426E0}" destId="{9346D6C4-54F3-4801-B79B-A63E44847E6C}" srcOrd="6" destOrd="0" presId="urn:microsoft.com/office/officeart/2005/8/layout/cycle7"/>
    <dgm:cxn modelId="{E174A08F-2444-447A-877D-4AB5E3473934}" type="presParOf" srcId="{92490CD5-9886-42DE-83BE-2FAF177426E0}" destId="{AE78B412-C571-46A7-BED9-0EAD02A41B91}" srcOrd="7" destOrd="0" presId="urn:microsoft.com/office/officeart/2005/8/layout/cycle7"/>
    <dgm:cxn modelId="{896DF1E6-F24D-4B52-ABD9-F3CC09A96FE8}" type="presParOf" srcId="{AE78B412-C571-46A7-BED9-0EAD02A41B91}" destId="{1211722A-DB5A-4236-9C5F-C861B1A4574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A2F71-824D-405F-B01D-C1CAAB4ACBF1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BFEB6529-A2AC-4556-9F75-A53C35DB4DD6}">
      <dgm:prSet phldrT="[Text]"/>
      <dgm:spPr/>
      <dgm:t>
        <a:bodyPr/>
        <a:lstStyle/>
        <a:p>
          <a:r>
            <a:rPr lang="es-CR" noProof="0" dirty="0">
              <a:solidFill>
                <a:schemeClr val="tx1"/>
              </a:solidFill>
              <a:latin typeface="Arial Rounded MT Bold" panose="020F0704030504030204" pitchFamily="34" charset="0"/>
            </a:rPr>
            <a:t>Múltiples formas de representación.</a:t>
          </a:r>
        </a:p>
      </dgm:t>
    </dgm:pt>
    <dgm:pt modelId="{CC535561-78A1-4C59-8823-6BE0FE51511A}" type="parTrans" cxnId="{24E1A599-944B-49F3-ACA6-EA6A6B2C3E5F}">
      <dgm:prSet/>
      <dgm:spPr/>
      <dgm:t>
        <a:bodyPr/>
        <a:lstStyle/>
        <a:p>
          <a:endParaRPr lang="en-GB"/>
        </a:p>
      </dgm:t>
    </dgm:pt>
    <dgm:pt modelId="{817B33C8-52F8-4B5B-BB32-2D9BD04C3F75}" type="sibTrans" cxnId="{24E1A599-944B-49F3-ACA6-EA6A6B2C3E5F}">
      <dgm:prSet/>
      <dgm:spPr/>
      <dgm:t>
        <a:bodyPr/>
        <a:lstStyle/>
        <a:p>
          <a:endParaRPr lang="en-GB"/>
        </a:p>
      </dgm:t>
    </dgm:pt>
    <dgm:pt modelId="{1D92D041-85A7-4B59-9036-102C988AA41C}">
      <dgm:prSet phldrT="[Text]"/>
      <dgm:spPr/>
      <dgm:t>
        <a:bodyPr/>
        <a:lstStyle/>
        <a:p>
          <a:r>
            <a:rPr lang="es-CR" noProof="0" dirty="0">
              <a:solidFill>
                <a:schemeClr val="tx1"/>
              </a:solidFill>
              <a:latin typeface="Arial Rounded MT Bold" panose="020F0704030504030204" pitchFamily="34" charset="0"/>
            </a:rPr>
            <a:t>Múltiples formas de   expresión y acción. </a:t>
          </a:r>
        </a:p>
      </dgm:t>
    </dgm:pt>
    <dgm:pt modelId="{08058B6A-51DD-4ECB-9C71-8BAA55AB70FC}" type="parTrans" cxnId="{E1B94859-2778-445C-94F2-BC86E9A4CE36}">
      <dgm:prSet/>
      <dgm:spPr/>
      <dgm:t>
        <a:bodyPr/>
        <a:lstStyle/>
        <a:p>
          <a:endParaRPr lang="en-GB"/>
        </a:p>
      </dgm:t>
    </dgm:pt>
    <dgm:pt modelId="{3D36D836-4ED0-46A9-A4C0-A6BA6CF8AE7E}" type="sibTrans" cxnId="{E1B94859-2778-445C-94F2-BC86E9A4CE36}">
      <dgm:prSet/>
      <dgm:spPr/>
      <dgm:t>
        <a:bodyPr/>
        <a:lstStyle/>
        <a:p>
          <a:endParaRPr lang="en-GB"/>
        </a:p>
      </dgm:t>
    </dgm:pt>
    <dgm:pt modelId="{DB178328-5FBE-48FB-8E16-F7092CC5B4C8}">
      <dgm:prSet custT="1"/>
      <dgm:spPr/>
      <dgm:t>
        <a:bodyPr/>
        <a:lstStyle/>
        <a:p>
          <a:r>
            <a:rPr lang="es-CR" sz="2400" noProof="0" dirty="0">
              <a:solidFill>
                <a:schemeClr val="tx1"/>
              </a:solidFill>
              <a:latin typeface="Arial Rounded MT Bold" panose="020F0704030504030204" pitchFamily="34" charset="0"/>
            </a:rPr>
            <a:t>Múltiples formas de conexión y participación. </a:t>
          </a:r>
          <a:r>
            <a:rPr lang="es-CR" sz="2400" noProof="0">
              <a:solidFill>
                <a:schemeClr val="tx1"/>
              </a:solidFill>
              <a:latin typeface="Arial Rounded MT Bold" panose="020F0704030504030204" pitchFamily="34" charset="0"/>
            </a:rPr>
            <a:t>(Implicación)</a:t>
          </a:r>
          <a:endParaRPr lang="es-CR" sz="2400" noProof="0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936F4519-12CD-4649-89A5-6CEBF4EA65A8}" type="parTrans" cxnId="{81BDA306-313A-4E26-AF0B-57B450E394D7}">
      <dgm:prSet/>
      <dgm:spPr/>
      <dgm:t>
        <a:bodyPr/>
        <a:lstStyle/>
        <a:p>
          <a:endParaRPr lang="en-GB"/>
        </a:p>
      </dgm:t>
    </dgm:pt>
    <dgm:pt modelId="{E79AEA8B-8D22-4C8F-AD29-6D973C3DAA48}" type="sibTrans" cxnId="{81BDA306-313A-4E26-AF0B-57B450E394D7}">
      <dgm:prSet/>
      <dgm:spPr/>
      <dgm:t>
        <a:bodyPr/>
        <a:lstStyle/>
        <a:p>
          <a:endParaRPr lang="en-GB"/>
        </a:p>
      </dgm:t>
    </dgm:pt>
    <dgm:pt modelId="{E22383C2-275F-4581-9ECD-D649D21D86B4}" type="pres">
      <dgm:prSet presAssocID="{67EA2F71-824D-405F-B01D-C1CAAB4ACBF1}" presName="linear" presStyleCnt="0">
        <dgm:presLayoutVars>
          <dgm:dir/>
          <dgm:animLvl val="lvl"/>
          <dgm:resizeHandles val="exact"/>
        </dgm:presLayoutVars>
      </dgm:prSet>
      <dgm:spPr/>
    </dgm:pt>
    <dgm:pt modelId="{DD03F823-CC51-45D5-B598-CD83606D0703}" type="pres">
      <dgm:prSet presAssocID="{DB178328-5FBE-48FB-8E16-F7092CC5B4C8}" presName="parentLin" presStyleCnt="0"/>
      <dgm:spPr/>
    </dgm:pt>
    <dgm:pt modelId="{33B51FBE-1701-439C-85DE-A893B8C50C5F}" type="pres">
      <dgm:prSet presAssocID="{DB178328-5FBE-48FB-8E16-F7092CC5B4C8}" presName="parentLeftMargin" presStyleLbl="node1" presStyleIdx="0" presStyleCnt="3"/>
      <dgm:spPr/>
    </dgm:pt>
    <dgm:pt modelId="{6B38DCE5-ACAB-4E5D-A059-3D4A6E1FA703}" type="pres">
      <dgm:prSet presAssocID="{DB178328-5FBE-48FB-8E16-F7092CC5B4C8}" presName="parentText" presStyleLbl="node1" presStyleIdx="0" presStyleCnt="3" custScaleX="137870" custScaleY="211852" custLinFactNeighborX="1566" custLinFactNeighborY="-11525">
        <dgm:presLayoutVars>
          <dgm:chMax val="0"/>
          <dgm:bulletEnabled val="1"/>
        </dgm:presLayoutVars>
      </dgm:prSet>
      <dgm:spPr/>
    </dgm:pt>
    <dgm:pt modelId="{F22F7100-FA55-43B1-AE4F-A453BF838E4A}" type="pres">
      <dgm:prSet presAssocID="{DB178328-5FBE-48FB-8E16-F7092CC5B4C8}" presName="negativeSpace" presStyleCnt="0"/>
      <dgm:spPr/>
    </dgm:pt>
    <dgm:pt modelId="{2EE2E192-B815-4FD5-A4DE-C089F914B2D4}" type="pres">
      <dgm:prSet presAssocID="{DB178328-5FBE-48FB-8E16-F7092CC5B4C8}" presName="childText" presStyleLbl="conFgAcc1" presStyleIdx="0" presStyleCnt="3">
        <dgm:presLayoutVars>
          <dgm:bulletEnabled val="1"/>
        </dgm:presLayoutVars>
      </dgm:prSet>
      <dgm:spPr/>
    </dgm:pt>
    <dgm:pt modelId="{AE5417B0-A683-47F4-BEC0-9ED9A0CB1FBB}" type="pres">
      <dgm:prSet presAssocID="{E79AEA8B-8D22-4C8F-AD29-6D973C3DAA48}" presName="spaceBetweenRectangles" presStyleCnt="0"/>
      <dgm:spPr/>
    </dgm:pt>
    <dgm:pt modelId="{BE2ED4D8-5784-47F5-A553-3F717B4F5394}" type="pres">
      <dgm:prSet presAssocID="{BFEB6529-A2AC-4556-9F75-A53C35DB4DD6}" presName="parentLin" presStyleCnt="0"/>
      <dgm:spPr/>
    </dgm:pt>
    <dgm:pt modelId="{72E697E6-7214-4E26-8716-C21AA140DBC5}" type="pres">
      <dgm:prSet presAssocID="{BFEB6529-A2AC-4556-9F75-A53C35DB4DD6}" presName="parentLeftMargin" presStyleLbl="node1" presStyleIdx="0" presStyleCnt="3"/>
      <dgm:spPr/>
    </dgm:pt>
    <dgm:pt modelId="{CFA28645-58C2-453E-9876-FC0A3F921200}" type="pres">
      <dgm:prSet presAssocID="{BFEB6529-A2AC-4556-9F75-A53C35DB4DD6}" presName="parentText" presStyleLbl="node1" presStyleIdx="1" presStyleCnt="3" custScaleX="142857" custScaleY="211690">
        <dgm:presLayoutVars>
          <dgm:chMax val="0"/>
          <dgm:bulletEnabled val="1"/>
        </dgm:presLayoutVars>
      </dgm:prSet>
      <dgm:spPr/>
    </dgm:pt>
    <dgm:pt modelId="{599D7F58-2D60-4515-8D84-2188CE6EC319}" type="pres">
      <dgm:prSet presAssocID="{BFEB6529-A2AC-4556-9F75-A53C35DB4DD6}" presName="negativeSpace" presStyleCnt="0"/>
      <dgm:spPr/>
    </dgm:pt>
    <dgm:pt modelId="{C565A780-3453-49CC-AF08-8F251EB6A5C7}" type="pres">
      <dgm:prSet presAssocID="{BFEB6529-A2AC-4556-9F75-A53C35DB4DD6}" presName="childText" presStyleLbl="conFgAcc1" presStyleIdx="1" presStyleCnt="3">
        <dgm:presLayoutVars>
          <dgm:bulletEnabled val="1"/>
        </dgm:presLayoutVars>
      </dgm:prSet>
      <dgm:spPr/>
    </dgm:pt>
    <dgm:pt modelId="{DF8BA4FC-6F85-4113-8FF3-A23A64A24C63}" type="pres">
      <dgm:prSet presAssocID="{817B33C8-52F8-4B5B-BB32-2D9BD04C3F75}" presName="spaceBetweenRectangles" presStyleCnt="0"/>
      <dgm:spPr/>
    </dgm:pt>
    <dgm:pt modelId="{342BF007-4E94-46C9-A9C8-6CB081EB9C32}" type="pres">
      <dgm:prSet presAssocID="{1D92D041-85A7-4B59-9036-102C988AA41C}" presName="parentLin" presStyleCnt="0"/>
      <dgm:spPr/>
    </dgm:pt>
    <dgm:pt modelId="{3F092A32-8F09-41DD-80E0-EB32AEEE85C0}" type="pres">
      <dgm:prSet presAssocID="{1D92D041-85A7-4B59-9036-102C988AA41C}" presName="parentLeftMargin" presStyleLbl="node1" presStyleIdx="1" presStyleCnt="3"/>
      <dgm:spPr/>
    </dgm:pt>
    <dgm:pt modelId="{186AE981-1A56-4EDF-83AC-6EE9ECDD3800}" type="pres">
      <dgm:prSet presAssocID="{1D92D041-85A7-4B59-9036-102C988AA41C}" presName="parentText" presStyleLbl="node1" presStyleIdx="2" presStyleCnt="3" custScaleX="142857" custScaleY="248363" custLinFactNeighborX="28063" custLinFactNeighborY="-10782">
        <dgm:presLayoutVars>
          <dgm:chMax val="0"/>
          <dgm:bulletEnabled val="1"/>
        </dgm:presLayoutVars>
      </dgm:prSet>
      <dgm:spPr/>
    </dgm:pt>
    <dgm:pt modelId="{DA2E754D-2B6E-411F-B94A-CD28006AA23E}" type="pres">
      <dgm:prSet presAssocID="{1D92D041-85A7-4B59-9036-102C988AA41C}" presName="negativeSpace" presStyleCnt="0"/>
      <dgm:spPr/>
    </dgm:pt>
    <dgm:pt modelId="{BD9A5127-0462-493E-A201-860BCA90F8F4}" type="pres">
      <dgm:prSet presAssocID="{1D92D041-85A7-4B59-9036-102C988AA41C}" presName="childText" presStyleLbl="conFgAcc1" presStyleIdx="2" presStyleCnt="3" custLinFactNeighborX="-688" custLinFactNeighborY="-50210">
        <dgm:presLayoutVars>
          <dgm:bulletEnabled val="1"/>
        </dgm:presLayoutVars>
      </dgm:prSet>
      <dgm:spPr/>
    </dgm:pt>
  </dgm:ptLst>
  <dgm:cxnLst>
    <dgm:cxn modelId="{EF2D6B03-D706-4FA9-AE26-B645BBC5F01E}" type="presOf" srcId="{1D92D041-85A7-4B59-9036-102C988AA41C}" destId="{3F092A32-8F09-41DD-80E0-EB32AEEE85C0}" srcOrd="0" destOrd="0" presId="urn:microsoft.com/office/officeart/2005/8/layout/list1"/>
    <dgm:cxn modelId="{81BDA306-313A-4E26-AF0B-57B450E394D7}" srcId="{67EA2F71-824D-405F-B01D-C1CAAB4ACBF1}" destId="{DB178328-5FBE-48FB-8E16-F7092CC5B4C8}" srcOrd="0" destOrd="0" parTransId="{936F4519-12CD-4649-89A5-6CEBF4EA65A8}" sibTransId="{E79AEA8B-8D22-4C8F-AD29-6D973C3DAA48}"/>
    <dgm:cxn modelId="{E1B94859-2778-445C-94F2-BC86E9A4CE36}" srcId="{67EA2F71-824D-405F-B01D-C1CAAB4ACBF1}" destId="{1D92D041-85A7-4B59-9036-102C988AA41C}" srcOrd="2" destOrd="0" parTransId="{08058B6A-51DD-4ECB-9C71-8BAA55AB70FC}" sibTransId="{3D36D836-4ED0-46A9-A4C0-A6BA6CF8AE7E}"/>
    <dgm:cxn modelId="{DF95B58B-0A76-4C04-96EA-513F08A2A429}" type="presOf" srcId="{BFEB6529-A2AC-4556-9F75-A53C35DB4DD6}" destId="{CFA28645-58C2-453E-9876-FC0A3F921200}" srcOrd="1" destOrd="0" presId="urn:microsoft.com/office/officeart/2005/8/layout/list1"/>
    <dgm:cxn modelId="{24E1A599-944B-49F3-ACA6-EA6A6B2C3E5F}" srcId="{67EA2F71-824D-405F-B01D-C1CAAB4ACBF1}" destId="{BFEB6529-A2AC-4556-9F75-A53C35DB4DD6}" srcOrd="1" destOrd="0" parTransId="{CC535561-78A1-4C59-8823-6BE0FE51511A}" sibTransId="{817B33C8-52F8-4B5B-BB32-2D9BD04C3F75}"/>
    <dgm:cxn modelId="{92A959AD-FF15-429A-824F-25E4FF8C52C0}" type="presOf" srcId="{BFEB6529-A2AC-4556-9F75-A53C35DB4DD6}" destId="{72E697E6-7214-4E26-8716-C21AA140DBC5}" srcOrd="0" destOrd="0" presId="urn:microsoft.com/office/officeart/2005/8/layout/list1"/>
    <dgm:cxn modelId="{D51B1DBD-029C-408A-9CB2-9574392BDD8F}" type="presOf" srcId="{1D92D041-85A7-4B59-9036-102C988AA41C}" destId="{186AE981-1A56-4EDF-83AC-6EE9ECDD3800}" srcOrd="1" destOrd="0" presId="urn:microsoft.com/office/officeart/2005/8/layout/list1"/>
    <dgm:cxn modelId="{32A481C6-280A-4F55-8C94-CF02A23E2036}" type="presOf" srcId="{DB178328-5FBE-48FB-8E16-F7092CC5B4C8}" destId="{33B51FBE-1701-439C-85DE-A893B8C50C5F}" srcOrd="0" destOrd="0" presId="urn:microsoft.com/office/officeart/2005/8/layout/list1"/>
    <dgm:cxn modelId="{4DDAC2CF-EEBE-4A8A-998B-1C78055124C8}" type="presOf" srcId="{67EA2F71-824D-405F-B01D-C1CAAB4ACBF1}" destId="{E22383C2-275F-4581-9ECD-D649D21D86B4}" srcOrd="0" destOrd="0" presId="urn:microsoft.com/office/officeart/2005/8/layout/list1"/>
    <dgm:cxn modelId="{CC3FFED2-9970-48B7-B991-9EC96CB64366}" type="presOf" srcId="{DB178328-5FBE-48FB-8E16-F7092CC5B4C8}" destId="{6B38DCE5-ACAB-4E5D-A059-3D4A6E1FA703}" srcOrd="1" destOrd="0" presId="urn:microsoft.com/office/officeart/2005/8/layout/list1"/>
    <dgm:cxn modelId="{5C16E684-7BB6-43C5-BB3B-36C4E704B8E5}" type="presParOf" srcId="{E22383C2-275F-4581-9ECD-D649D21D86B4}" destId="{DD03F823-CC51-45D5-B598-CD83606D0703}" srcOrd="0" destOrd="0" presId="urn:microsoft.com/office/officeart/2005/8/layout/list1"/>
    <dgm:cxn modelId="{1E0E9D18-8198-4ADA-BFD6-61C6FACB0E5A}" type="presParOf" srcId="{DD03F823-CC51-45D5-B598-CD83606D0703}" destId="{33B51FBE-1701-439C-85DE-A893B8C50C5F}" srcOrd="0" destOrd="0" presId="urn:microsoft.com/office/officeart/2005/8/layout/list1"/>
    <dgm:cxn modelId="{9D6046A7-CD18-4CDE-A1FA-C38CCABEC46D}" type="presParOf" srcId="{DD03F823-CC51-45D5-B598-CD83606D0703}" destId="{6B38DCE5-ACAB-4E5D-A059-3D4A6E1FA703}" srcOrd="1" destOrd="0" presId="urn:microsoft.com/office/officeart/2005/8/layout/list1"/>
    <dgm:cxn modelId="{C0BF79A4-666F-4552-9692-49D9B461240D}" type="presParOf" srcId="{E22383C2-275F-4581-9ECD-D649D21D86B4}" destId="{F22F7100-FA55-43B1-AE4F-A453BF838E4A}" srcOrd="1" destOrd="0" presId="urn:microsoft.com/office/officeart/2005/8/layout/list1"/>
    <dgm:cxn modelId="{CC5910E0-6B13-4CE3-B425-8E282C73F07E}" type="presParOf" srcId="{E22383C2-275F-4581-9ECD-D649D21D86B4}" destId="{2EE2E192-B815-4FD5-A4DE-C089F914B2D4}" srcOrd="2" destOrd="0" presId="urn:microsoft.com/office/officeart/2005/8/layout/list1"/>
    <dgm:cxn modelId="{703B59F9-6E10-4086-BB0B-F7E0544A8A91}" type="presParOf" srcId="{E22383C2-275F-4581-9ECD-D649D21D86B4}" destId="{AE5417B0-A683-47F4-BEC0-9ED9A0CB1FBB}" srcOrd="3" destOrd="0" presId="urn:microsoft.com/office/officeart/2005/8/layout/list1"/>
    <dgm:cxn modelId="{9E415B69-78C1-4A23-A766-6F10BC063AA7}" type="presParOf" srcId="{E22383C2-275F-4581-9ECD-D649D21D86B4}" destId="{BE2ED4D8-5784-47F5-A553-3F717B4F5394}" srcOrd="4" destOrd="0" presId="urn:microsoft.com/office/officeart/2005/8/layout/list1"/>
    <dgm:cxn modelId="{0090300A-67A5-4D16-BC8B-23F13D3E18E8}" type="presParOf" srcId="{BE2ED4D8-5784-47F5-A553-3F717B4F5394}" destId="{72E697E6-7214-4E26-8716-C21AA140DBC5}" srcOrd="0" destOrd="0" presId="urn:microsoft.com/office/officeart/2005/8/layout/list1"/>
    <dgm:cxn modelId="{6496AAD6-B1E1-4392-91DC-A5C662209EDB}" type="presParOf" srcId="{BE2ED4D8-5784-47F5-A553-3F717B4F5394}" destId="{CFA28645-58C2-453E-9876-FC0A3F921200}" srcOrd="1" destOrd="0" presId="urn:microsoft.com/office/officeart/2005/8/layout/list1"/>
    <dgm:cxn modelId="{299D3512-3519-43F4-A981-28670CAF6E7A}" type="presParOf" srcId="{E22383C2-275F-4581-9ECD-D649D21D86B4}" destId="{599D7F58-2D60-4515-8D84-2188CE6EC319}" srcOrd="5" destOrd="0" presId="urn:microsoft.com/office/officeart/2005/8/layout/list1"/>
    <dgm:cxn modelId="{F356EE8D-C6D1-45F8-80E7-ABC1F39EC803}" type="presParOf" srcId="{E22383C2-275F-4581-9ECD-D649D21D86B4}" destId="{C565A780-3453-49CC-AF08-8F251EB6A5C7}" srcOrd="6" destOrd="0" presId="urn:microsoft.com/office/officeart/2005/8/layout/list1"/>
    <dgm:cxn modelId="{8EF79465-65DE-47B4-BF49-93DCA215FDC7}" type="presParOf" srcId="{E22383C2-275F-4581-9ECD-D649D21D86B4}" destId="{DF8BA4FC-6F85-4113-8FF3-A23A64A24C63}" srcOrd="7" destOrd="0" presId="urn:microsoft.com/office/officeart/2005/8/layout/list1"/>
    <dgm:cxn modelId="{DAE0D5D5-4496-48DB-AAE8-25C52A9547EB}" type="presParOf" srcId="{E22383C2-275F-4581-9ECD-D649D21D86B4}" destId="{342BF007-4E94-46C9-A9C8-6CB081EB9C32}" srcOrd="8" destOrd="0" presId="urn:microsoft.com/office/officeart/2005/8/layout/list1"/>
    <dgm:cxn modelId="{F2B2FC72-00E1-4F4E-AD5B-EFAD05A0318F}" type="presParOf" srcId="{342BF007-4E94-46C9-A9C8-6CB081EB9C32}" destId="{3F092A32-8F09-41DD-80E0-EB32AEEE85C0}" srcOrd="0" destOrd="0" presId="urn:microsoft.com/office/officeart/2005/8/layout/list1"/>
    <dgm:cxn modelId="{833A56B0-1AB9-4CC9-A283-B5846A184015}" type="presParOf" srcId="{342BF007-4E94-46C9-A9C8-6CB081EB9C32}" destId="{186AE981-1A56-4EDF-83AC-6EE9ECDD3800}" srcOrd="1" destOrd="0" presId="urn:microsoft.com/office/officeart/2005/8/layout/list1"/>
    <dgm:cxn modelId="{7C0F41D7-84DD-42D9-A597-EA2777BA7735}" type="presParOf" srcId="{E22383C2-275F-4581-9ECD-D649D21D86B4}" destId="{DA2E754D-2B6E-411F-B94A-CD28006AA23E}" srcOrd="9" destOrd="0" presId="urn:microsoft.com/office/officeart/2005/8/layout/list1"/>
    <dgm:cxn modelId="{E97E5A7B-F861-4300-AF12-5FEC71935DD4}" type="presParOf" srcId="{E22383C2-275F-4581-9ECD-D649D21D86B4}" destId="{BD9A5127-0462-493E-A201-860BCA90F8F4}" srcOrd="10" destOrd="0" presId="urn:microsoft.com/office/officeart/2005/8/layout/list1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275A2-DAA7-43FF-8E0D-F6FAD0FC7C39}">
      <dsp:nvSpPr>
        <dsp:cNvPr id="0" name=""/>
        <dsp:cNvSpPr/>
      </dsp:nvSpPr>
      <dsp:spPr>
        <a:xfrm>
          <a:off x="1240870" y="938"/>
          <a:ext cx="1937383" cy="751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 dirty="0">
              <a:latin typeface="Arial Rounded MT Bold" panose="020F0704030504030204" pitchFamily="34" charset="0"/>
            </a:rPr>
            <a:t>Comprensión</a:t>
          </a:r>
          <a:endParaRPr lang="en-GB" sz="1100" kern="1200" dirty="0">
            <a:latin typeface="Arial Rounded MT Bold" panose="020F0704030504030204" pitchFamily="34" charset="0"/>
          </a:endParaRPr>
        </a:p>
      </dsp:txBody>
      <dsp:txXfrm>
        <a:off x="1262895" y="22963"/>
        <a:ext cx="1893333" cy="707934"/>
      </dsp:txXfrm>
    </dsp:sp>
    <dsp:sp modelId="{69608277-66DC-48D4-BA1F-49B11838CED6}">
      <dsp:nvSpPr>
        <dsp:cNvPr id="0" name=""/>
        <dsp:cNvSpPr/>
      </dsp:nvSpPr>
      <dsp:spPr>
        <a:xfrm rot="2700000">
          <a:off x="2987477" y="910727"/>
          <a:ext cx="783991" cy="263194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066435" y="963366"/>
        <a:ext cx="626075" cy="157916"/>
      </dsp:txXfrm>
    </dsp:sp>
    <dsp:sp modelId="{9D9BE606-8009-4141-A5E1-362111CAAF70}">
      <dsp:nvSpPr>
        <dsp:cNvPr id="0" name=""/>
        <dsp:cNvSpPr/>
      </dsp:nvSpPr>
      <dsp:spPr>
        <a:xfrm>
          <a:off x="2902519" y="1445880"/>
          <a:ext cx="1503969" cy="751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 dirty="0">
              <a:latin typeface="Arial Rounded MT Bold" panose="020F0704030504030204" pitchFamily="34" charset="0"/>
            </a:rPr>
            <a:t>Planificación y práctica de tareas lingüísticas</a:t>
          </a:r>
          <a:endParaRPr lang="en-GB" sz="1100" kern="1200" dirty="0">
            <a:latin typeface="Arial Rounded MT Bold" panose="020F0704030504030204" pitchFamily="34" charset="0"/>
          </a:endParaRPr>
        </a:p>
      </dsp:txBody>
      <dsp:txXfrm>
        <a:off x="2924544" y="1467905"/>
        <a:ext cx="1459919" cy="707934"/>
      </dsp:txXfrm>
    </dsp:sp>
    <dsp:sp modelId="{30EB5B03-88B6-448C-B439-7EACDE772EB5}">
      <dsp:nvSpPr>
        <dsp:cNvPr id="0" name=""/>
        <dsp:cNvSpPr/>
      </dsp:nvSpPr>
      <dsp:spPr>
        <a:xfrm rot="8100000">
          <a:off x="2540037" y="2412745"/>
          <a:ext cx="783991" cy="263194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2618995" y="2465384"/>
        <a:ext cx="626075" cy="157916"/>
      </dsp:txXfrm>
    </dsp:sp>
    <dsp:sp modelId="{1D342948-7B08-4204-8C10-89CA7E909AB4}">
      <dsp:nvSpPr>
        <dsp:cNvPr id="0" name=""/>
        <dsp:cNvSpPr/>
      </dsp:nvSpPr>
      <dsp:spPr>
        <a:xfrm>
          <a:off x="1457577" y="2890821"/>
          <a:ext cx="1503969" cy="751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 dirty="0">
              <a:latin typeface="Arial Rounded MT Bold" panose="020F0704030504030204" pitchFamily="34" charset="0"/>
            </a:rPr>
            <a:t>Actuación, Desempeño y evaluación de tarea lingüística  </a:t>
          </a:r>
          <a:endParaRPr lang="en-GB" sz="1100" kern="1200" dirty="0">
            <a:latin typeface="Arial Rounded MT Bold" panose="020F0704030504030204" pitchFamily="34" charset="0"/>
          </a:endParaRPr>
        </a:p>
      </dsp:txBody>
      <dsp:txXfrm>
        <a:off x="1479602" y="2912846"/>
        <a:ext cx="1459919" cy="707934"/>
      </dsp:txXfrm>
    </dsp:sp>
    <dsp:sp modelId="{815EF92D-C112-4B9B-9E28-A186B1EB02A9}">
      <dsp:nvSpPr>
        <dsp:cNvPr id="0" name=""/>
        <dsp:cNvSpPr/>
      </dsp:nvSpPr>
      <dsp:spPr>
        <a:xfrm rot="13500000">
          <a:off x="1095096" y="2412745"/>
          <a:ext cx="783991" cy="263194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1174054" y="2465384"/>
        <a:ext cx="626075" cy="157916"/>
      </dsp:txXfrm>
    </dsp:sp>
    <dsp:sp modelId="{9346D6C4-54F3-4801-B79B-A63E44847E6C}">
      <dsp:nvSpPr>
        <dsp:cNvPr id="0" name=""/>
        <dsp:cNvSpPr/>
      </dsp:nvSpPr>
      <dsp:spPr>
        <a:xfrm>
          <a:off x="12635" y="1445880"/>
          <a:ext cx="1503969" cy="751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 dirty="0">
              <a:latin typeface="Arial Rounded MT Bold" panose="020F0704030504030204" pitchFamily="34" charset="0"/>
            </a:rPr>
            <a:t>Conexión</a:t>
          </a:r>
          <a:endParaRPr lang="en-GB" sz="1100" kern="1200" dirty="0">
            <a:latin typeface="Arial Rounded MT Bold" panose="020F0704030504030204" pitchFamily="34" charset="0"/>
          </a:endParaRPr>
        </a:p>
      </dsp:txBody>
      <dsp:txXfrm>
        <a:off x="34660" y="1467905"/>
        <a:ext cx="1459919" cy="707934"/>
      </dsp:txXfrm>
    </dsp:sp>
    <dsp:sp modelId="{AE78B412-C571-46A7-BED9-0EAD02A41B91}">
      <dsp:nvSpPr>
        <dsp:cNvPr id="0" name=""/>
        <dsp:cNvSpPr/>
      </dsp:nvSpPr>
      <dsp:spPr>
        <a:xfrm rot="18900000">
          <a:off x="597551" y="917710"/>
          <a:ext cx="783991" cy="263194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676509" y="970349"/>
        <a:ext cx="626075" cy="157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2E192-B815-4FD5-A4DE-C089F914B2D4}">
      <dsp:nvSpPr>
        <dsp:cNvPr id="0" name=""/>
        <dsp:cNvSpPr/>
      </dsp:nvSpPr>
      <dsp:spPr>
        <a:xfrm>
          <a:off x="0" y="1097398"/>
          <a:ext cx="6230625" cy="554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8DCE5-ACAB-4E5D-A059-3D4A6E1FA703}">
      <dsp:nvSpPr>
        <dsp:cNvPr id="0" name=""/>
        <dsp:cNvSpPr/>
      </dsp:nvSpPr>
      <dsp:spPr>
        <a:xfrm>
          <a:off x="311465" y="0"/>
          <a:ext cx="5919159" cy="13758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852" tIns="0" rIns="16485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noProof="0" dirty="0">
              <a:solidFill>
                <a:schemeClr val="tx1"/>
              </a:solidFill>
              <a:latin typeface="Arial Rounded MT Bold" panose="020F0704030504030204" pitchFamily="34" charset="0"/>
            </a:rPr>
            <a:t>Múltiples formas de conexión y participación. </a:t>
          </a:r>
          <a:r>
            <a:rPr lang="es-CR" sz="2400" kern="1200" noProof="0">
              <a:solidFill>
                <a:schemeClr val="tx1"/>
              </a:solidFill>
              <a:latin typeface="Arial Rounded MT Bold" panose="020F0704030504030204" pitchFamily="34" charset="0"/>
            </a:rPr>
            <a:t>(Implicación)</a:t>
          </a:r>
          <a:endParaRPr lang="es-CR" sz="2400" kern="1200" noProof="0" dirty="0">
            <a:solidFill>
              <a:schemeClr val="tx1"/>
            </a:solidFill>
            <a:latin typeface="Arial Rounded MT Bold" panose="020F0704030504030204" pitchFamily="34" charset="0"/>
          </a:endParaRPr>
        </a:p>
      </dsp:txBody>
      <dsp:txXfrm>
        <a:off x="378629" y="67164"/>
        <a:ext cx="5784831" cy="1241523"/>
      </dsp:txXfrm>
    </dsp:sp>
    <dsp:sp modelId="{C565A780-3453-49CC-AF08-8F251EB6A5C7}">
      <dsp:nvSpPr>
        <dsp:cNvPr id="0" name=""/>
        <dsp:cNvSpPr/>
      </dsp:nvSpPr>
      <dsp:spPr>
        <a:xfrm>
          <a:off x="0" y="2820677"/>
          <a:ext cx="6230625" cy="554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28645-58C2-453E-9876-FC0A3F921200}">
      <dsp:nvSpPr>
        <dsp:cNvPr id="0" name=""/>
        <dsp:cNvSpPr/>
      </dsp:nvSpPr>
      <dsp:spPr>
        <a:xfrm>
          <a:off x="296624" y="1770598"/>
          <a:ext cx="5932474" cy="13747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852" tIns="0" rIns="16485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 noProof="0" dirty="0">
              <a:solidFill>
                <a:schemeClr val="tx1"/>
              </a:solidFill>
              <a:latin typeface="Arial Rounded MT Bold" panose="020F0704030504030204" pitchFamily="34" charset="0"/>
            </a:rPr>
            <a:t>Múltiples formas de representación.</a:t>
          </a:r>
        </a:p>
      </dsp:txBody>
      <dsp:txXfrm>
        <a:off x="363736" y="1837710"/>
        <a:ext cx="5798250" cy="1240575"/>
      </dsp:txXfrm>
    </dsp:sp>
    <dsp:sp modelId="{BD9A5127-0462-493E-A201-860BCA90F8F4}">
      <dsp:nvSpPr>
        <dsp:cNvPr id="0" name=""/>
        <dsp:cNvSpPr/>
      </dsp:nvSpPr>
      <dsp:spPr>
        <a:xfrm>
          <a:off x="0" y="4619084"/>
          <a:ext cx="6230625" cy="554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AE981-1A56-4EDF-83AC-6EE9ECDD3800}">
      <dsp:nvSpPr>
        <dsp:cNvPr id="0" name=""/>
        <dsp:cNvSpPr/>
      </dsp:nvSpPr>
      <dsp:spPr>
        <a:xfrm>
          <a:off x="298151" y="3423855"/>
          <a:ext cx="5932474" cy="16129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852" tIns="0" rIns="16485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 noProof="0" dirty="0">
              <a:solidFill>
                <a:schemeClr val="tx1"/>
              </a:solidFill>
              <a:latin typeface="Arial Rounded MT Bold" panose="020F0704030504030204" pitchFamily="34" charset="0"/>
            </a:rPr>
            <a:t>Múltiples formas de   expresión y acción. </a:t>
          </a:r>
        </a:p>
      </dsp:txBody>
      <dsp:txXfrm>
        <a:off x="376890" y="3502594"/>
        <a:ext cx="5774996" cy="1455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766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0921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0051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7296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583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161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894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6222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5500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373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7473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670F-BD2B-4D9C-B008-0C8443F27A9A}" type="datetimeFigureOut">
              <a:rPr lang="es-CR" smtClean="0"/>
              <a:t>28/6/2021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02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sv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sv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89"/>
          <a:stretch/>
        </p:blipFill>
        <p:spPr>
          <a:xfrm>
            <a:off x="0" y="0"/>
            <a:ext cx="12192000" cy="1104899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333235" y="6034154"/>
            <a:ext cx="1413412" cy="574189"/>
            <a:chOff x="8675976" y="252503"/>
            <a:chExt cx="1635931" cy="664586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6FFF01E1-9229-4BCC-9501-95FE92D55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75976" y="252503"/>
              <a:ext cx="554362" cy="664586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649DF6C7-0064-4D37-98D0-FD43DA01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78350" y="288165"/>
              <a:ext cx="833557" cy="531941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8D07946-E421-4288-A0C0-98FE51B12816}"/>
              </a:ext>
            </a:extLst>
          </p:cNvPr>
          <p:cNvGrpSpPr/>
          <p:nvPr/>
        </p:nvGrpSpPr>
        <p:grpSpPr>
          <a:xfrm>
            <a:off x="0" y="6186706"/>
            <a:ext cx="12192000" cy="421637"/>
            <a:chOff x="0" y="6186706"/>
            <a:chExt cx="12192000" cy="421637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1F21E7C-9FB4-482C-9239-67EB46B1DDA4}"/>
                </a:ext>
              </a:extLst>
            </p:cNvPr>
            <p:cNvSpPr txBox="1"/>
            <p:nvPr/>
          </p:nvSpPr>
          <p:spPr>
            <a:xfrm>
              <a:off x="0" y="6285178"/>
              <a:ext cx="12192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500" i="1" dirty="0">
                  <a:solidFill>
                    <a:srgbClr val="9D9D9D"/>
                  </a:solidFill>
                  <a:latin typeface="Arial Rounded MT Bold" panose="020F0704030504030204" pitchFamily="34" charset="0"/>
                </a:rPr>
                <a:t>Trasformación curricular, una apuesta por la calidad educativa.</a:t>
              </a:r>
            </a:p>
          </p:txBody>
        </p: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638DB3F3-E8FD-4E7C-B802-897CC101E8FC}"/>
                </a:ext>
              </a:extLst>
            </p:cNvPr>
            <p:cNvCxnSpPr>
              <a:cxnSpLocks/>
            </p:cNvCxnSpPr>
            <p:nvPr/>
          </p:nvCxnSpPr>
          <p:spPr>
            <a:xfrm>
              <a:off x="2208628" y="6186706"/>
              <a:ext cx="7666892" cy="0"/>
            </a:xfrm>
            <a:prstGeom prst="line">
              <a:avLst/>
            </a:prstGeom>
            <a:ln>
              <a:solidFill>
                <a:srgbClr val="9D9D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73A7D9D5-452E-4113-80F0-69CF5612C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622" y="552449"/>
            <a:ext cx="9054462" cy="3473793"/>
          </a:xfrm>
        </p:spPr>
        <p:txBody>
          <a:bodyPr>
            <a:normAutofit/>
          </a:bodyPr>
          <a:lstStyle/>
          <a:p>
            <a:pPr algn="ctr"/>
            <a:endParaRPr lang="en-US" sz="2900" dirty="0"/>
          </a:p>
          <a:p>
            <a:r>
              <a:rPr lang="es-ES" dirty="0">
                <a:latin typeface="Arial Rounded MT Bold" panose="020F0704030504030204" pitchFamily="34" charset="0"/>
              </a:rPr>
              <a:t>Diseño Universal para el Aprendizaje en la mediación pedagógica transformadora de la clase de inglés en I y II Ciclos</a:t>
            </a:r>
          </a:p>
          <a:p>
            <a:endParaRPr lang="es-ES" dirty="0">
              <a:latin typeface="Arial Rounded MT Bold" panose="020F0704030504030204" pitchFamily="34" charset="0"/>
            </a:endParaRPr>
          </a:p>
          <a:p>
            <a:endParaRPr lang="es-ES" dirty="0"/>
          </a:p>
          <a:p>
            <a:r>
              <a:rPr lang="es-ES" dirty="0">
                <a:latin typeface="Arial Rounded MT Bold" panose="020F0704030504030204" pitchFamily="34" charset="0"/>
              </a:rPr>
              <a:t>Ana Isabel Campos Centeno, Asesora nacional de inglés</a:t>
            </a:r>
          </a:p>
          <a:p>
            <a:r>
              <a:rPr lang="es-ES" dirty="0">
                <a:latin typeface="Arial Rounded MT Bold" panose="020F0704030504030204" pitchFamily="34" charset="0"/>
              </a:rPr>
              <a:t>Departamento de Primero y Segundo Ciclos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A4AE06-92B1-441B-83BE-5055978D50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4492" y="3894280"/>
            <a:ext cx="3277760" cy="27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5B4AF-8E3A-4AD6-B596-66AAE92A5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1" t="25276" r="21506" b="3375"/>
          <a:stretch/>
        </p:blipFill>
        <p:spPr>
          <a:xfrm>
            <a:off x="605918" y="251791"/>
            <a:ext cx="11427055" cy="629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4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90F16-4280-46CB-90EA-2A5CD3D9D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4" t="24879" r="22063" b="5160"/>
          <a:stretch/>
        </p:blipFill>
        <p:spPr>
          <a:xfrm>
            <a:off x="666437" y="265044"/>
            <a:ext cx="11074989" cy="63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46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5ECF22-37BC-49AE-B79E-934B38AC9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5" t="23096" r="22062" b="5556"/>
          <a:stretch/>
        </p:blipFill>
        <p:spPr>
          <a:xfrm>
            <a:off x="768626" y="268279"/>
            <a:ext cx="10628243" cy="613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3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5931C4-3B16-4F8E-99A1-6357BFAD5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1" t="24483" r="21952" b="3772"/>
          <a:stretch/>
        </p:blipFill>
        <p:spPr>
          <a:xfrm>
            <a:off x="755374" y="285501"/>
            <a:ext cx="10707756" cy="62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14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EC7FBA8-62B2-4A50-8C89-BC692A88C5C5}"/>
              </a:ext>
            </a:extLst>
          </p:cNvPr>
          <p:cNvCxnSpPr>
            <a:cxnSpLocks/>
          </p:cNvCxnSpPr>
          <p:nvPr/>
        </p:nvCxnSpPr>
        <p:spPr>
          <a:xfrm>
            <a:off x="348204" y="6886931"/>
            <a:ext cx="81259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5FDC4C-E371-43F2-89C4-3B5BBCBF2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873" y="5345434"/>
            <a:ext cx="3131127" cy="15201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E32E596-80A8-4C7C-89D7-519F494F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1" y="141724"/>
            <a:ext cx="10845574" cy="966643"/>
          </a:xfrm>
        </p:spPr>
        <p:txBody>
          <a:bodyPr>
            <a:noAutofit/>
          </a:bodyPr>
          <a:lstStyle/>
          <a:p>
            <a:r>
              <a:rPr lang="es-CR" sz="2000" dirty="0">
                <a:latin typeface="Arial Rounded MT Bold" panose="020F0704030504030204" pitchFamily="34" charset="0"/>
              </a:rPr>
              <a:t>¿Qué principios orientadores debo considerar para el desarrollo de competencias lingüísticas desde el </a:t>
            </a:r>
            <a:r>
              <a:rPr lang="es-MX" sz="2000" dirty="0">
                <a:latin typeface="Arial Rounded MT Bold" panose="020F0704030504030204" pitchFamily="34" charset="0"/>
              </a:rPr>
              <a:t>Diseño Universal para el Aprendizaje</a:t>
            </a:r>
            <a:r>
              <a:rPr lang="es-CR" sz="2000" dirty="0">
                <a:latin typeface="Arial Rounded MT Bold" panose="020F0704030504030204" pitchFamily="34" charset="0"/>
              </a:rPr>
              <a:t>?</a:t>
            </a:r>
            <a:br>
              <a:rPr lang="en-GB" sz="2000" dirty="0">
                <a:latin typeface="Arial Rounded MT Bold" panose="020F0704030504030204" pitchFamily="34" charset="0"/>
              </a:rPr>
            </a:br>
            <a:endParaRPr lang="en-GB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98F492-8707-4BC1-A14B-3974A2310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04" y="1281705"/>
            <a:ext cx="11005595" cy="4895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2000" dirty="0">
                <a:latin typeface="Arial Rounded MT Bold" panose="020F0704030504030204" pitchFamily="34" charset="0"/>
              </a:rPr>
              <a:t>3. Ofrezco a la persona estudiante distintas formas  de acceder al desarrollo de las competencias lingüísticas.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6323AB-E72A-4E5F-A388-8495EC716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9376"/>
              </p:ext>
            </p:extLst>
          </p:nvPr>
        </p:nvGraphicFramePr>
        <p:xfrm>
          <a:off x="221673" y="1978027"/>
          <a:ext cx="11679381" cy="597408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113134">
                  <a:extLst>
                    <a:ext uri="{9D8B030D-6E8A-4147-A177-3AD203B41FA5}">
                      <a16:colId xmlns:a16="http://schemas.microsoft.com/office/drawing/2014/main" val="2037470399"/>
                    </a:ext>
                  </a:extLst>
                </a:gridCol>
                <a:gridCol w="3099931">
                  <a:extLst>
                    <a:ext uri="{9D8B030D-6E8A-4147-A177-3AD203B41FA5}">
                      <a16:colId xmlns:a16="http://schemas.microsoft.com/office/drawing/2014/main" val="614893248"/>
                    </a:ext>
                  </a:extLst>
                </a:gridCol>
                <a:gridCol w="3058603">
                  <a:extLst>
                    <a:ext uri="{9D8B030D-6E8A-4147-A177-3AD203B41FA5}">
                      <a16:colId xmlns:a16="http://schemas.microsoft.com/office/drawing/2014/main" val="412392316"/>
                    </a:ext>
                  </a:extLst>
                </a:gridCol>
                <a:gridCol w="3407713">
                  <a:extLst>
                    <a:ext uri="{9D8B030D-6E8A-4147-A177-3AD203B41FA5}">
                      <a16:colId xmlns:a16="http://schemas.microsoft.com/office/drawing/2014/main" val="1239211446"/>
                    </a:ext>
                  </a:extLst>
                </a:gridCol>
              </a:tblGrid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Arial Rounded MT Bold" panose="020F0704030504030204" pitchFamily="34" charset="0"/>
                        </a:rPr>
                        <a:t>Comprensión  oral</a:t>
                      </a:r>
                      <a:endParaRPr lang="en-GB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Arial Rounded MT Bold" panose="020F0704030504030204" pitchFamily="34" charset="0"/>
                        </a:rPr>
                        <a:t>Comprensión escrita</a:t>
                      </a:r>
                      <a:endParaRPr lang="en-GB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Arial Rounded MT Bold" panose="020F0704030504030204" pitchFamily="34" charset="0"/>
                        </a:rPr>
                        <a:t>Producción  oral</a:t>
                      </a:r>
                      <a:endParaRPr lang="en-GB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Arial Rounded MT Bold" panose="020F0704030504030204" pitchFamily="34" charset="0"/>
                        </a:rPr>
                        <a:t>Producción escrita</a:t>
                      </a:r>
                      <a:endParaRPr lang="en-GB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575658"/>
                  </a:ext>
                </a:extLst>
              </a:tr>
              <a:tr h="4440456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b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R" sz="1400" b="0" noProof="0" dirty="0">
                          <a:effectLst/>
                          <a:latin typeface="Arial Rounded MT Bold" panose="020F0704030504030204" pitchFamily="34" charset="0"/>
                        </a:rPr>
                        <a:t>Ilustraciones que acompañan el lenguaje oral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b="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b="0" noProof="0" dirty="0">
                          <a:effectLst/>
                          <a:latin typeface="Arial Rounded MT Bold" panose="020F0704030504030204" pitchFamily="34" charset="0"/>
                        </a:rPr>
                        <a:t>Subtítulos del mensaje oral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b="0" noProof="0" dirty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b="0" noProof="0" dirty="0">
                          <a:effectLst/>
                          <a:latin typeface="Arial Rounded MT Bold" panose="020F0704030504030204" pitchFamily="34" charset="0"/>
                        </a:rPr>
                        <a:t>Descripción oral de una ilustración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b="0" noProof="0" dirty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b="0" noProof="0" dirty="0">
                          <a:effectLst/>
                          <a:latin typeface="Arial Rounded MT Bold" panose="020F0704030504030204" pitchFamily="34" charset="0"/>
                        </a:rPr>
                        <a:t>Transcripciones escritas  del mensaje oral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b="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b="0" noProof="0" dirty="0">
                          <a:effectLst/>
                          <a:latin typeface="Arial Rounded MT Bold" panose="020F0704030504030204" pitchFamily="34" charset="0"/>
                        </a:rPr>
                        <a:t>Uso de lenguaje corporal para apoyar el mensaje oral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b="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Descripción escrita apoyado con imágenes y sonido.</a:t>
                      </a:r>
                    </a:p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Grabaciones orales del texto escrito</a:t>
                      </a:r>
                    </a:p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Amplificadores del texto escrito- aumento del tamaño  la letra</a:t>
                      </a:r>
                    </a:p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Lectores de pantalla</a:t>
                      </a:r>
                    </a:p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Pantalla de Braille</a:t>
                      </a:r>
                    </a:p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Ambientes de alto contraste para la lectura</a:t>
                      </a:r>
                    </a:p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Organización del texto y su contenido</a:t>
                      </a:r>
                    </a:p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71120" indent="-28575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>
                          <a:effectLst/>
                          <a:latin typeface="Arial Rounded MT Bold" panose="020F0704030504030204" pitchFamily="34" charset="0"/>
                        </a:rPr>
                        <a:t>Exposiciones </a:t>
                      </a: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orales individuales o grupales</a:t>
                      </a:r>
                    </a:p>
                    <a:p>
                      <a:pPr marL="285750" marR="71120" indent="-28575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Dramatizaciones</a:t>
                      </a:r>
                    </a:p>
                    <a:p>
                      <a:pPr marL="285750" marR="7112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Maximizar el uso del lenguaje corporal para apoyar la expresión oral</a:t>
                      </a:r>
                    </a:p>
                    <a:p>
                      <a:pPr marL="285750" marR="71120" indent="-28575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Interacciones orales</a:t>
                      </a:r>
                    </a:p>
                    <a:p>
                      <a:pPr marL="285750" marR="71120" indent="-28575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Grabaciones de videos</a:t>
                      </a:r>
                    </a:p>
                    <a:p>
                      <a:pPr marL="285750" marR="7112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Tareas colaborativas</a:t>
                      </a:r>
                    </a:p>
                    <a:p>
                      <a:pPr marL="285750" marR="7112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Tareas individuales</a:t>
                      </a:r>
                    </a:p>
                    <a:p>
                      <a:pPr marL="285750" marR="7112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Tareas  significativas </a:t>
                      </a:r>
                    </a:p>
                    <a:p>
                      <a:pPr marL="285750" marR="7112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Tareas contextualizadas</a:t>
                      </a:r>
                    </a:p>
                    <a:p>
                      <a:pPr marL="285750" marR="71120" indent="-28575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7112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Uso de ilustraciones, iconos, esquemas mentales  y mapas conceptuales como formas de expresión  escrita.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7112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Tareas  significativas </a:t>
                      </a:r>
                    </a:p>
                    <a:p>
                      <a:pPr marL="285750" marR="7112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Tareas contextualizadas</a:t>
                      </a:r>
                    </a:p>
                    <a:p>
                      <a:pPr marL="285750" marR="7112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Tareas colaborativas</a:t>
                      </a:r>
                    </a:p>
                    <a:p>
                      <a:pPr marL="285750" marR="7112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Tareas individuales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Elaboración de mini-libros escritos o digitales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Diarios  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Periódicos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noProof="0" dirty="0">
                          <a:effectLst/>
                          <a:latin typeface="Arial Rounded MT Bold" panose="020F0704030504030204" pitchFamily="34" charset="0"/>
                        </a:rPr>
                        <a:t>Murales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R" sz="1400" noProof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4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637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34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58221" y="6380548"/>
            <a:ext cx="8208539" cy="338554"/>
            <a:chOff x="158221" y="6380548"/>
            <a:chExt cx="8208539" cy="338554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4C2B8BB-0585-4A71-AB95-6D224B9A920D}"/>
                </a:ext>
              </a:extLst>
            </p:cNvPr>
            <p:cNvSpPr txBox="1"/>
            <p:nvPr/>
          </p:nvSpPr>
          <p:spPr>
            <a:xfrm>
              <a:off x="158221" y="6380548"/>
              <a:ext cx="4935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Notas o enlaces: www.mep.go.cr</a:t>
              </a:r>
            </a:p>
          </p:txBody>
        </p: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7EC7FBA8-62B2-4A50-8C89-BC692A88C5C5}"/>
                </a:ext>
              </a:extLst>
            </p:cNvPr>
            <p:cNvCxnSpPr>
              <a:cxnSpLocks/>
            </p:cNvCxnSpPr>
            <p:nvPr/>
          </p:nvCxnSpPr>
          <p:spPr>
            <a:xfrm>
              <a:off x="240772" y="6380548"/>
              <a:ext cx="81259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5FDC4C-E371-43F2-89C4-3B5BBCBF2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873" y="5345434"/>
            <a:ext cx="3131127" cy="15201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2A14DA4-D40D-4796-84E6-9D741CAB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888" y="758063"/>
            <a:ext cx="9919856" cy="414813"/>
          </a:xfrm>
        </p:spPr>
        <p:txBody>
          <a:bodyPr>
            <a:normAutofit fontScale="90000"/>
          </a:bodyPr>
          <a:lstStyle/>
          <a:p>
            <a:r>
              <a:rPr lang="es-CR" sz="2400" dirty="0">
                <a:latin typeface="Arial Rounded MT Bold" panose="020F0704030504030204" pitchFamily="34" charset="0"/>
              </a:rPr>
              <a:t>¿Qué principios orientadores debo considerar para el desarrollo de competencias lingüísticas desde el </a:t>
            </a:r>
            <a:r>
              <a:rPr lang="es-MX" sz="2400" dirty="0">
                <a:latin typeface="Arial Rounded MT Bold" panose="020F0704030504030204" pitchFamily="34" charset="0"/>
              </a:rPr>
              <a:t>Diseño Universal para el Aprendizaje</a:t>
            </a:r>
            <a:r>
              <a:rPr lang="es-CR" sz="2400" dirty="0">
                <a:latin typeface="Arial Rounded MT Bold" panose="020F0704030504030204" pitchFamily="34" charset="0"/>
              </a:rPr>
              <a:t>?</a:t>
            </a:r>
            <a:br>
              <a:rPr lang="en-GB" sz="2400" dirty="0">
                <a:latin typeface="Arial Rounded MT Bold" panose="020F0704030504030204" pitchFamily="34" charset="0"/>
              </a:rPr>
            </a:br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EA2384-74C8-4AAB-9EF5-CF534B92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72" y="1334710"/>
            <a:ext cx="11951229" cy="4842253"/>
          </a:xfrm>
        </p:spPr>
        <p:txBody>
          <a:bodyPr/>
          <a:lstStyle/>
          <a:p>
            <a:pPr marL="0" indent="0">
              <a:buNone/>
            </a:pPr>
            <a:r>
              <a:rPr lang="es-CR" dirty="0">
                <a:latin typeface="Arial Rounded MT Bold" panose="020F0704030504030204" pitchFamily="34" charset="0"/>
              </a:rPr>
              <a:t>4. Busco apoyo en la tecnología.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2012B-ACFC-409C-AC99-960D9B1C4A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68" t="25584" r="3410" b="15778"/>
          <a:stretch/>
        </p:blipFill>
        <p:spPr>
          <a:xfrm>
            <a:off x="998221" y="2022765"/>
            <a:ext cx="896389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FE65EB60-1FFD-4585-A5B4-D4B6A58C42ED}"/>
              </a:ext>
            </a:extLst>
          </p:cNvPr>
          <p:cNvGrpSpPr/>
          <p:nvPr/>
        </p:nvGrpSpPr>
        <p:grpSpPr>
          <a:xfrm>
            <a:off x="0" y="6186706"/>
            <a:ext cx="12192000" cy="421637"/>
            <a:chOff x="0" y="6186706"/>
            <a:chExt cx="12192000" cy="421637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6CF09F-7268-4F39-BCD5-F77A47C3BEAE}"/>
                </a:ext>
              </a:extLst>
            </p:cNvPr>
            <p:cNvSpPr txBox="1"/>
            <p:nvPr/>
          </p:nvSpPr>
          <p:spPr>
            <a:xfrm>
              <a:off x="0" y="6285178"/>
              <a:ext cx="12192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500" i="1" dirty="0">
                  <a:solidFill>
                    <a:srgbClr val="9D9D9D"/>
                  </a:solidFill>
                  <a:latin typeface="Arial Rounded MT Bold" panose="020F0704030504030204" pitchFamily="34" charset="0"/>
                </a:rPr>
                <a:t>Trasformación curricular, una apuesta por la calidad educativa.</a:t>
              </a:r>
            </a:p>
          </p:txBody>
        </p: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631DA7D2-2D94-417C-9C15-2694A67AB02E}"/>
                </a:ext>
              </a:extLst>
            </p:cNvPr>
            <p:cNvCxnSpPr>
              <a:cxnSpLocks/>
            </p:cNvCxnSpPr>
            <p:nvPr/>
          </p:nvCxnSpPr>
          <p:spPr>
            <a:xfrm>
              <a:off x="2208628" y="6186706"/>
              <a:ext cx="7666892" cy="0"/>
            </a:xfrm>
            <a:prstGeom prst="line">
              <a:avLst/>
            </a:prstGeom>
            <a:ln>
              <a:solidFill>
                <a:srgbClr val="9D9D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19F1A007-D034-4BC0-B0BB-613665082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89"/>
          <a:stretch/>
        </p:blipFill>
        <p:spPr>
          <a:xfrm>
            <a:off x="0" y="0"/>
            <a:ext cx="12192000" cy="110489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23DC0DD-DA7A-4694-95A9-4344E01FE015}"/>
              </a:ext>
            </a:extLst>
          </p:cNvPr>
          <p:cNvSpPr txBox="1"/>
          <p:nvPr/>
        </p:nvSpPr>
        <p:spPr>
          <a:xfrm>
            <a:off x="2467285" y="3166825"/>
            <a:ext cx="661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6600" b="1" dirty="0">
                <a:latin typeface="Arial Rounded MT Bold" panose="020F0704030504030204" pitchFamily="34" charset="0"/>
              </a:rPr>
              <a:t>¡Gracias!</a:t>
            </a:r>
          </a:p>
        </p:txBody>
      </p:sp>
      <p:pic>
        <p:nvPicPr>
          <p:cNvPr id="17" name="Gráfico 4">
            <a:extLst>
              <a:ext uri="{FF2B5EF4-FFF2-40B4-BE49-F238E27FC236}">
                <a16:creationId xmlns:a16="http://schemas.microsoft.com/office/drawing/2014/main" id="{98634164-BE4A-4AF9-A0B0-3BBFF5E32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6508" y="6077771"/>
            <a:ext cx="650016" cy="4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B0A563F-7842-4411-A42D-BC8261815286}"/>
              </a:ext>
            </a:extLst>
          </p:cNvPr>
          <p:cNvSpPr txBox="1"/>
          <p:nvPr/>
        </p:nvSpPr>
        <p:spPr>
          <a:xfrm>
            <a:off x="547093" y="2105891"/>
            <a:ext cx="61471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latin typeface="Arial Rounded MT Bold" panose="020F0704030504030204" pitchFamily="34" charset="0"/>
              </a:rPr>
              <a:t>Mediante el DUA</a:t>
            </a:r>
          </a:p>
          <a:p>
            <a:endParaRPr lang="es-CR" sz="2400" dirty="0">
              <a:latin typeface="Arial Rounded MT Bold" panose="020F0704030504030204" pitchFamily="34" charset="0"/>
            </a:endParaRPr>
          </a:p>
          <a:p>
            <a:r>
              <a:rPr lang="es-CR" sz="2400" dirty="0">
                <a:latin typeface="Arial Rounded MT Bold" panose="020F0704030504030204" pitchFamily="34" charset="0"/>
              </a:rPr>
              <a:t>Todos y todas podemos:</a:t>
            </a:r>
          </a:p>
          <a:p>
            <a:endParaRPr lang="es-CR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400" dirty="0">
                <a:latin typeface="Arial Rounded MT Bold" panose="020F0704030504030204" pitchFamily="34" charset="0"/>
              </a:rPr>
              <a:t>acceder a los mismos escenarios de aprendizaje.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400" dirty="0">
                <a:latin typeface="Arial Rounded MT Bold" panose="020F0704030504030204" pitchFamily="34" charset="0"/>
              </a:rPr>
              <a:t>participar y crecer.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400" dirty="0">
                <a:latin typeface="Arial Rounded MT Bold" panose="020F0704030504030204" pitchFamily="34" charset="0"/>
              </a:rPr>
              <a:t>disfrutar del mismo servicio educativo.</a:t>
            </a:r>
          </a:p>
          <a:p>
            <a:pPr algn="ctr"/>
            <a:endParaRPr lang="es-CR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CR" sz="4000" b="1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13247" b="74372"/>
          <a:stretch/>
        </p:blipFill>
        <p:spPr>
          <a:xfrm>
            <a:off x="0" y="0"/>
            <a:ext cx="12192000" cy="898885"/>
          </a:xfrm>
          <a:prstGeom prst="rect">
            <a:avLst/>
          </a:prstGeom>
        </p:spPr>
      </p:pic>
      <p:pic>
        <p:nvPicPr>
          <p:cNvPr id="10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7185" y="6151982"/>
            <a:ext cx="650016" cy="4148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66689B-4458-4CB5-ADDE-CEA582117C13}"/>
              </a:ext>
            </a:extLst>
          </p:cNvPr>
          <p:cNvSpPr/>
          <p:nvPr/>
        </p:nvSpPr>
        <p:spPr>
          <a:xfrm>
            <a:off x="2915373" y="602673"/>
            <a:ext cx="7076765" cy="12261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¿Cómo hacer el aprendizaje del inglés accesible y fácil  para todos y todas?</a:t>
            </a:r>
            <a:endParaRPr lang="en-GB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74B617B-9265-496F-9A0B-94CD957EB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535146"/>
              </p:ext>
            </p:extLst>
          </p:nvPr>
        </p:nvGraphicFramePr>
        <p:xfrm>
          <a:off x="7368209" y="2105891"/>
          <a:ext cx="4419125" cy="3643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A45A06-37E9-444E-BDD0-22ABE3AEF6C7}"/>
              </a:ext>
            </a:extLst>
          </p:cNvPr>
          <p:cNvSpPr/>
          <p:nvPr/>
        </p:nvSpPr>
        <p:spPr>
          <a:xfrm>
            <a:off x="8926607" y="3217807"/>
            <a:ext cx="1302327" cy="4223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Competencias lingüísticas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4;p14">
            <a:extLst>
              <a:ext uri="{FF2B5EF4-FFF2-40B4-BE49-F238E27FC236}">
                <a16:creationId xmlns:a16="http://schemas.microsoft.com/office/drawing/2014/main" id="{5E17B1C2-38F1-4839-9533-70FA3E100427}"/>
              </a:ext>
            </a:extLst>
          </p:cNvPr>
          <p:cNvSpPr/>
          <p:nvPr/>
        </p:nvSpPr>
        <p:spPr>
          <a:xfrm>
            <a:off x="294865" y="645792"/>
            <a:ext cx="3348879" cy="2451515"/>
          </a:xfrm>
          <a:prstGeom prst="ellipse">
            <a:avLst/>
          </a:prstGeom>
          <a:noFill/>
          <a:ln w="952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8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865" y="254102"/>
            <a:ext cx="650016" cy="4148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76710" b="10680"/>
          <a:stretch/>
        </p:blipFill>
        <p:spPr>
          <a:xfrm>
            <a:off x="0" y="5944050"/>
            <a:ext cx="12192000" cy="913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E2E33-EAEF-4405-B2A1-281F36D911E8}"/>
              </a:ext>
            </a:extLst>
          </p:cNvPr>
          <p:cNvSpPr txBox="1"/>
          <p:nvPr/>
        </p:nvSpPr>
        <p:spPr>
          <a:xfrm>
            <a:off x="879310" y="1000240"/>
            <a:ext cx="23606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 </a:t>
            </a:r>
            <a:r>
              <a:rPr lang="es-CR" dirty="0">
                <a:latin typeface="Arial Rounded MT Bold" panose="020F0704030504030204" pitchFamily="34" charset="0"/>
              </a:rPr>
              <a:t>El DUA en el aprendizaje de idiomas extranjeros por competencias provee…</a:t>
            </a:r>
          </a:p>
          <a:p>
            <a:endParaRPr lang="es-CR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EFF023-AD09-411E-97E3-B662ED50C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254023"/>
              </p:ext>
            </p:extLst>
          </p:nvPr>
        </p:nvGraphicFramePr>
        <p:xfrm>
          <a:off x="5666509" y="858981"/>
          <a:ext cx="6230626" cy="538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AutoShape 2" descr="C:\Users\analu\Documents\variety in learning.webp">
            <a:extLst>
              <a:ext uri="{FF2B5EF4-FFF2-40B4-BE49-F238E27FC236}">
                <a16:creationId xmlns:a16="http://schemas.microsoft.com/office/drawing/2014/main" id="{48C1F123-B457-42E0-B3B6-96F07E725C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66FDF6-5545-4970-B9DC-2EA7FB37B1B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9" y="3581399"/>
            <a:ext cx="3168176" cy="1959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31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58221" y="6380548"/>
            <a:ext cx="8208539" cy="338554"/>
            <a:chOff x="158221" y="6380548"/>
            <a:chExt cx="8208539" cy="338554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4C2B8BB-0585-4A71-AB95-6D224B9A920D}"/>
                </a:ext>
              </a:extLst>
            </p:cNvPr>
            <p:cNvSpPr txBox="1"/>
            <p:nvPr/>
          </p:nvSpPr>
          <p:spPr>
            <a:xfrm>
              <a:off x="158221" y="6380548"/>
              <a:ext cx="4935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Notas o enlaces: www.mep.go.cr</a:t>
              </a:r>
            </a:p>
          </p:txBody>
        </p: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7EC7FBA8-62B2-4A50-8C89-BC692A88C5C5}"/>
                </a:ext>
              </a:extLst>
            </p:cNvPr>
            <p:cNvCxnSpPr>
              <a:cxnSpLocks/>
            </p:cNvCxnSpPr>
            <p:nvPr/>
          </p:nvCxnSpPr>
          <p:spPr>
            <a:xfrm>
              <a:off x="240772" y="6380548"/>
              <a:ext cx="812598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5FDC4C-E371-43F2-89C4-3B5BBCBF2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873" y="5345434"/>
            <a:ext cx="3131127" cy="152018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EA2384-74C8-4AAB-9EF5-CF534B92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491" y="2410696"/>
            <a:ext cx="10307781" cy="1520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R" dirty="0">
                <a:latin typeface="Arial Rounded MT Bold" panose="020F0704030504030204" pitchFamily="34" charset="0"/>
              </a:rPr>
              <a:t>¿Qué principios orientadores debo considerar para el desarrollo de competencias lingüísticas desde el Diseño Universal para el Aprendizaje?</a:t>
            </a:r>
            <a:br>
              <a:rPr lang="en-GB" dirty="0">
                <a:latin typeface="Arial Rounded MT Bold" panose="020F0704030504030204" pitchFamily="34" charset="0"/>
              </a:rPr>
            </a:b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5FDC4C-E371-43F2-89C4-3B5BBCBF2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873" y="5345434"/>
            <a:ext cx="3131127" cy="15201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2A14DA4-D40D-4796-84E6-9D741CAB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1036"/>
            <a:ext cx="9919856" cy="315121"/>
          </a:xfrm>
        </p:spPr>
        <p:txBody>
          <a:bodyPr>
            <a:normAutofit fontScale="90000"/>
          </a:bodyPr>
          <a:lstStyle/>
          <a:p>
            <a:r>
              <a:rPr lang="es-CR" sz="2400" dirty="0">
                <a:latin typeface="Arial Rounded MT Bold" panose="020F0704030504030204" pitchFamily="34" charset="0"/>
              </a:rPr>
              <a:t>¿Qué principios orientadores debo considerar para el desarrollo de competencias lingüísticas desde el Diseño Universal para el Aprendizaje?</a:t>
            </a:r>
            <a:br>
              <a:rPr lang="en-GB" sz="2400" dirty="0">
                <a:latin typeface="Arial Rounded MT Bold" panose="020F0704030504030204" pitchFamily="34" charset="0"/>
              </a:rPr>
            </a:br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EA2384-74C8-4AAB-9EF5-CF534B92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72" y="1546578"/>
            <a:ext cx="11951229" cy="4630385"/>
          </a:xfrm>
        </p:spPr>
        <p:txBody>
          <a:bodyPr/>
          <a:lstStyle/>
          <a:p>
            <a:pPr marL="0" indent="0">
              <a:buNone/>
            </a:pPr>
            <a:r>
              <a:rPr lang="es-CR" sz="2000" dirty="0">
                <a:latin typeface="Arial Rounded MT Bold" panose="020F0704030504030204" pitchFamily="34" charset="0"/>
              </a:rPr>
              <a:t>1.Identifico las fortalezas y/o necesidades de la persona estudiante para enriquecer la mediación pedagógica.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D8C64C-648B-4617-97B9-94160D88F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711848"/>
              </p:ext>
            </p:extLst>
          </p:nvPr>
        </p:nvGraphicFramePr>
        <p:xfrm>
          <a:off x="348205" y="2256346"/>
          <a:ext cx="11603022" cy="390232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82224">
                  <a:extLst>
                    <a:ext uri="{9D8B030D-6E8A-4147-A177-3AD203B41FA5}">
                      <a16:colId xmlns:a16="http://schemas.microsoft.com/office/drawing/2014/main" val="4177458044"/>
                    </a:ext>
                  </a:extLst>
                </a:gridCol>
                <a:gridCol w="1782224">
                  <a:extLst>
                    <a:ext uri="{9D8B030D-6E8A-4147-A177-3AD203B41FA5}">
                      <a16:colId xmlns:a16="http://schemas.microsoft.com/office/drawing/2014/main" val="3754826609"/>
                    </a:ext>
                  </a:extLst>
                </a:gridCol>
                <a:gridCol w="1712605">
                  <a:extLst>
                    <a:ext uri="{9D8B030D-6E8A-4147-A177-3AD203B41FA5}">
                      <a16:colId xmlns:a16="http://schemas.microsoft.com/office/drawing/2014/main" val="2560227059"/>
                    </a:ext>
                  </a:extLst>
                </a:gridCol>
                <a:gridCol w="2167020">
                  <a:extLst>
                    <a:ext uri="{9D8B030D-6E8A-4147-A177-3AD203B41FA5}">
                      <a16:colId xmlns:a16="http://schemas.microsoft.com/office/drawing/2014/main" val="347840442"/>
                    </a:ext>
                  </a:extLst>
                </a:gridCol>
                <a:gridCol w="2159555">
                  <a:extLst>
                    <a:ext uri="{9D8B030D-6E8A-4147-A177-3AD203B41FA5}">
                      <a16:colId xmlns:a16="http://schemas.microsoft.com/office/drawing/2014/main" val="1517781528"/>
                    </a:ext>
                  </a:extLst>
                </a:gridCol>
                <a:gridCol w="1999394">
                  <a:extLst>
                    <a:ext uri="{9D8B030D-6E8A-4147-A177-3AD203B41FA5}">
                      <a16:colId xmlns:a16="http://schemas.microsoft.com/office/drawing/2014/main" val="1884393896"/>
                    </a:ext>
                  </a:extLst>
                </a:gridCol>
              </a:tblGrid>
              <a:tr h="757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Comprensión oral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52" marR="87152" marT="43576" marB="4357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Comprensión escrita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52" marR="87152" marT="43576" marB="4357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Producción  oral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52" marR="87152" marT="43576" marB="4357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Producción escrita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52" marR="87152" marT="43576" marB="4357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 Formas preferidas para conectar y para aprender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Formas preferidas de expresar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7285324"/>
                  </a:ext>
                </a:extLst>
              </a:tr>
              <a:tr h="30919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>
                          <a:effectLst/>
                          <a:latin typeface="Arial Rounded MT Bold" panose="020F0704030504030204" pitchFamily="34" charset="0"/>
                        </a:rPr>
                        <a:t>¿En qué medida comprende el discurso oral la persona estudiante según nivel de competencia requerido?</a:t>
                      </a:r>
                      <a:endParaRPr lang="en-GB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52" marR="87152" marT="43576" marB="4357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¿En qué medida  decodifica e interpreta el discurso escrito según nivel de competencia requerido?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52" marR="87152" marT="43576" marB="4357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¿En qué medida  expresa mensajes en el idioma meta según nivel de competencia requerido?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52" marR="87152" marT="43576" marB="4357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¿En qué medida expresa mensajes escritos en el idioma meta según nivel de competencia requerido?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52" marR="87152" marT="43576" marB="4357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Visual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Táctil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Auditivo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Verbal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Kinestésico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Lógico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Social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Individual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Visual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Táctil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verbal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Kinestésico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Lógico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Social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Individual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3219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6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EC7FBA8-62B2-4A50-8C89-BC692A88C5C5}"/>
              </a:ext>
            </a:extLst>
          </p:cNvPr>
          <p:cNvCxnSpPr>
            <a:cxnSpLocks/>
          </p:cNvCxnSpPr>
          <p:nvPr/>
        </p:nvCxnSpPr>
        <p:spPr>
          <a:xfrm>
            <a:off x="240772" y="6380548"/>
            <a:ext cx="81259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5FDC4C-E371-43F2-89C4-3B5BBCBF2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873" y="5345434"/>
            <a:ext cx="3131127" cy="15201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E32E596-80A8-4C7C-89D7-519F494F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49150"/>
            <a:ext cx="10205156" cy="966643"/>
          </a:xfrm>
        </p:spPr>
        <p:txBody>
          <a:bodyPr>
            <a:normAutofit/>
          </a:bodyPr>
          <a:lstStyle/>
          <a:p>
            <a:pPr algn="ctr"/>
            <a:r>
              <a:rPr lang="es-CR" sz="2000" dirty="0">
                <a:latin typeface="Arial Rounded MT Bold" panose="020F0704030504030204" pitchFamily="34" charset="0"/>
              </a:rPr>
              <a:t>¿Qué principios orientadores debo considerar para el desarrollo de competencias lingüísticas desde el </a:t>
            </a:r>
            <a:r>
              <a:rPr lang="es-MX" sz="2000" dirty="0">
                <a:latin typeface="Arial Rounded MT Bold" panose="020F0704030504030204" pitchFamily="34" charset="0"/>
              </a:rPr>
              <a:t>Diseño Universal para el Aprendizaje</a:t>
            </a:r>
            <a:r>
              <a:rPr lang="es-CR" sz="2000" dirty="0">
                <a:latin typeface="Arial Rounded MT Bold" panose="020F0704030504030204" pitchFamily="34" charset="0"/>
              </a:rPr>
              <a:t>?</a:t>
            </a:r>
            <a:br>
              <a:rPr lang="en-GB" sz="2000" dirty="0">
                <a:latin typeface="Arial Rounded MT Bold" panose="020F0704030504030204" pitchFamily="34" charset="0"/>
              </a:rPr>
            </a:br>
            <a:endParaRPr lang="en-GB" sz="2000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98F492-8707-4BC1-A14B-3974A2310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72" y="1544150"/>
            <a:ext cx="10647218" cy="4836392"/>
          </a:xfrm>
        </p:spPr>
        <p:txBody>
          <a:bodyPr/>
          <a:lstStyle/>
          <a:p>
            <a:pPr marL="0" indent="0">
              <a:buNone/>
            </a:pPr>
            <a:r>
              <a:rPr lang="es-CR" sz="2000" dirty="0">
                <a:latin typeface="Arial Rounded MT Bold" panose="020F0704030504030204" pitchFamily="34" charset="0"/>
              </a:rPr>
              <a:t>2.Adapto las tareas de aprendizaje en la mediación pedagógica en cada una de las competencias  de  simples a complejas es caso de ser necesario según los resultados del diagnóstico.</a:t>
            </a:r>
          </a:p>
          <a:p>
            <a:pPr marL="0" indent="0">
              <a:buNone/>
            </a:pPr>
            <a:endParaRPr lang="es-CR" sz="2000" dirty="0">
              <a:latin typeface="Arial Rounded MT Bold" panose="020F0704030504030204" pitchFamily="34" charset="0"/>
            </a:endParaRPr>
          </a:p>
          <a:p>
            <a:endParaRPr lang="es-CR" sz="2000" dirty="0">
              <a:latin typeface="Arial Rounded MT Bold" panose="020F0704030504030204" pitchFamily="34" charset="0"/>
            </a:endParaRPr>
          </a:p>
          <a:p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6323AB-E72A-4E5F-A388-8495EC716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51576"/>
              </p:ext>
            </p:extLst>
          </p:nvPr>
        </p:nvGraphicFramePr>
        <p:xfrm>
          <a:off x="348205" y="2604655"/>
          <a:ext cx="11469722" cy="377588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577577">
                  <a:extLst>
                    <a:ext uri="{9D8B030D-6E8A-4147-A177-3AD203B41FA5}">
                      <a16:colId xmlns:a16="http://schemas.microsoft.com/office/drawing/2014/main" val="2037470399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4003205289"/>
                    </a:ext>
                  </a:extLst>
                </a:gridCol>
                <a:gridCol w="2078181">
                  <a:extLst>
                    <a:ext uri="{9D8B030D-6E8A-4147-A177-3AD203B41FA5}">
                      <a16:colId xmlns:a16="http://schemas.microsoft.com/office/drawing/2014/main" val="614893248"/>
                    </a:ext>
                  </a:extLst>
                </a:gridCol>
                <a:gridCol w="2050473">
                  <a:extLst>
                    <a:ext uri="{9D8B030D-6E8A-4147-A177-3AD203B41FA5}">
                      <a16:colId xmlns:a16="http://schemas.microsoft.com/office/drawing/2014/main" val="412392316"/>
                    </a:ext>
                  </a:extLst>
                </a:gridCol>
                <a:gridCol w="2284514">
                  <a:extLst>
                    <a:ext uri="{9D8B030D-6E8A-4147-A177-3AD203B41FA5}">
                      <a16:colId xmlns:a16="http://schemas.microsoft.com/office/drawing/2014/main" val="1239211446"/>
                    </a:ext>
                  </a:extLst>
                </a:gridCol>
                <a:gridCol w="2315195">
                  <a:extLst>
                    <a:ext uri="{9D8B030D-6E8A-4147-A177-3AD203B41FA5}">
                      <a16:colId xmlns:a16="http://schemas.microsoft.com/office/drawing/2014/main" val="1248883109"/>
                    </a:ext>
                  </a:extLst>
                </a:gridCol>
              </a:tblGrid>
              <a:tr h="630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Competencia lingüística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Nivel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Aprendizaje esperado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  <a:latin typeface="Arial Rounded MT Bold" panose="020F0704030504030204" pitchFamily="34" charset="0"/>
                        </a:rPr>
                        <a:t>Tarea</a:t>
                      </a:r>
                      <a:endParaRPr lang="en-GB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Simple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  <a:latin typeface="Arial Rounded MT Bold" panose="020F0704030504030204" pitchFamily="34" charset="0"/>
                        </a:rPr>
                        <a:t>compleja</a:t>
                      </a:r>
                      <a:endParaRPr lang="en-GB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575658"/>
                  </a:ext>
                </a:extLst>
              </a:tr>
              <a:tr h="31456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Producción oral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600" noProof="0" dirty="0">
                          <a:effectLst/>
                          <a:latin typeface="Arial Rounded MT Bold" panose="020F0704030504030204" pitchFamily="34" charset="0"/>
                        </a:rPr>
                        <a:t>Tercer grado</a:t>
                      </a:r>
                      <a:endParaRPr lang="es-CR" sz="1600" noProof="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anose="020F0704030504030204" pitchFamily="34" charset="0"/>
                        </a:rPr>
                        <a:t>SP.1. </a:t>
                      </a:r>
                      <a:r>
                        <a:rPr lang="en-US" sz="1600" dirty="0">
                          <a:effectLst/>
                          <a:latin typeface="Arial Rounded MT Bold" panose="020F0704030504030204" pitchFamily="34" charset="0"/>
                        </a:rPr>
                        <a:t>Talk briefly about the duties each family member has around the house.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7112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La persona estudiante </a:t>
                      </a:r>
                      <a:r>
                        <a:rPr lang="es-CR" sz="1600" b="1" dirty="0">
                          <a:effectLst/>
                          <a:latin typeface="Arial Rounded MT Bold" panose="020F0704030504030204" pitchFamily="34" charset="0"/>
                        </a:rPr>
                        <a:t>describe con frases y oraciones simples  </a:t>
                      </a: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las tareas domésticas de los miembros de la familia apoyado con ilustraciones, videos, o una dramatización.  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La persona estudiante </a:t>
                      </a:r>
                      <a:r>
                        <a:rPr lang="es-CR" sz="1600" b="1" dirty="0">
                          <a:effectLst/>
                          <a:latin typeface="Arial Rounded MT Bold" panose="020F0704030504030204" pitchFamily="34" charset="0"/>
                        </a:rPr>
                        <a:t>nombra con palabras o frases cortas </a:t>
                      </a: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las tareas domésticas que realizan los miembros de la familia apoyado con ilustraciones, videos, dramatización, grabación. 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La persona estudiante </a:t>
                      </a:r>
                      <a:r>
                        <a:rPr lang="es-CR" sz="1600" b="1" dirty="0">
                          <a:effectLst/>
                          <a:latin typeface="Arial Rounded MT Bold" panose="020F0704030504030204" pitchFamily="34" charset="0"/>
                        </a:rPr>
                        <a:t>realiza una exposición detallada  </a:t>
                      </a:r>
                      <a:r>
                        <a:rPr lang="es-CR" sz="1600" dirty="0">
                          <a:effectLst/>
                          <a:latin typeface="Arial Rounded MT Bold" panose="020F0704030504030204" pitchFamily="34" charset="0"/>
                        </a:rPr>
                        <a:t>de las tareas domésticas que realiza cada   miembro la familia apoyado con ilustraciones, videos, o una dramatización.  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637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6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0507D-5E26-49BA-8DAD-9A30A5476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4" t="27107" r="22285" b="7933"/>
          <a:stretch/>
        </p:blipFill>
        <p:spPr>
          <a:xfrm>
            <a:off x="503583" y="304800"/>
            <a:ext cx="10654748" cy="70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2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3A4C3-BA70-4D35-B41E-03CDF0C79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3" t="23492" r="22396" b="3969"/>
          <a:stretch/>
        </p:blipFill>
        <p:spPr>
          <a:xfrm>
            <a:off x="834886" y="0"/>
            <a:ext cx="10999305" cy="63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5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8C618B-FA8B-483B-B92B-EA6BD54FD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76" t="24681" r="22063" b="7934"/>
          <a:stretch/>
        </p:blipFill>
        <p:spPr>
          <a:xfrm>
            <a:off x="689113" y="206649"/>
            <a:ext cx="10972800" cy="6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18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717</Words>
  <Application>Microsoft Office PowerPoint</Application>
  <PresentationFormat>Panorámica</PresentationFormat>
  <Paragraphs>147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¿Qué principios orientadores debo considerar para el desarrollo de competencias lingüísticas desde el Diseño Universal para el Aprendizaje? </vt:lpstr>
      <vt:lpstr>¿Qué principios orientadores debo considerar para el desarrollo de competencias lingüísticas desde el Diseño Universal para el Aprendizaje?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principios orientadores debo considerar para el desarrollo de competencias lingüísticas desde el Diseño Universal para el Aprendizaje? </vt:lpstr>
      <vt:lpstr>¿Qué principios orientadores debo considerar para el desarrollo de competencias lingüísticas desde el Diseño Universal para el Aprendizaje?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m20989</dc:creator>
  <cp:lastModifiedBy>Paola Rivera Sanchez</cp:lastModifiedBy>
  <cp:revision>188</cp:revision>
  <dcterms:created xsi:type="dcterms:W3CDTF">2019-01-24T16:16:47Z</dcterms:created>
  <dcterms:modified xsi:type="dcterms:W3CDTF">2021-06-28T22:43:11Z</dcterms:modified>
</cp:coreProperties>
</file>