
<file path=[Content_Types].xml><?xml version="1.0" encoding="utf-8"?>
<Types xmlns="http://schemas.openxmlformats.org/package/2006/content-types">
  <Default Extension="xml" ContentType="application/xml"/>
  <Default Extension="mp3" ContentType="audio/unknown"/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8"/>
  </p:notesMasterIdLst>
  <p:handoutMasterIdLst>
    <p:handoutMasterId r:id="rId9"/>
  </p:handout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1556D-F3F4-D544-B6D7-1D4A59D51EA2}" type="datetimeFigureOut">
              <a:rPr lang="es-ES" smtClean="0"/>
              <a:t>19/10/13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85369-3E9F-5E46-8900-956FD82A83C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14029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99064-6049-4C4C-B9F5-6752DC840A8A}" type="datetimeFigureOut">
              <a:rPr lang="es-ES" smtClean="0"/>
              <a:t>19/10/13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891FE-14C2-AB41-B385-4249B9059CB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71430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84B2-61F9-7A4C-BF2E-63DCD887893E}" type="datetime1">
              <a:rPr lang="es-CR" smtClean="0"/>
              <a:t>19/10/13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Elaborado por Rándall Castro Madrigal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A8983-C601-0C48-A618-FF324B880E72}" type="datetime1">
              <a:rPr lang="es-CR" smtClean="0"/>
              <a:t>19/10/13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Elaborado por Rándall Castro Madrigal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6849-07AD-9C42-B7D9-E5E441E73E93}" type="datetime1">
              <a:rPr lang="es-CR" smtClean="0"/>
              <a:t>19/10/13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Elaborado por Rándall Castro Madrigal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0127-ADB5-584C-BD2F-EE05A14DD7F1}" type="datetime1">
              <a:rPr lang="es-CR" smtClean="0"/>
              <a:t>19/10/13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Elaborado por Rándall Castro Madrigal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1216-E4D0-2A47-8AA3-DD63CEA62091}" type="datetime1">
              <a:rPr lang="es-CR" smtClean="0"/>
              <a:t>19/10/13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Elaborado por Rándall Castro Madrigal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FC05-D14D-CB42-9FE7-29FC28C14CC5}" type="datetime1">
              <a:rPr lang="es-CR" smtClean="0"/>
              <a:t>19/10/13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Elaborado por Rándall Castro Madrigal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282F-3FE9-7147-B8BB-088903F29273}" type="datetime1">
              <a:rPr lang="es-CR" smtClean="0"/>
              <a:t>19/10/13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Elaborado por Rándall Castro Madrigal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3BC3-F7AE-3445-AE19-36BD11B23B5E}" type="datetime1">
              <a:rPr lang="es-CR" smtClean="0"/>
              <a:t>19/10/13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Elaborado por Rándall Castro Madrigal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7AEE8-5078-064C-8691-F6DF44157F25}" type="datetime1">
              <a:rPr lang="es-CR" smtClean="0"/>
              <a:t>19/10/13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Elaborado por Rándall Castro Madrigal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A791D-001B-C344-AACA-CF3789AFB4AB}" type="datetime1">
              <a:rPr lang="es-CR" smtClean="0"/>
              <a:t>19/10/13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Elaborado por Rándall Castro Madrigal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E2775-4B55-E344-ACA6-A98D8C09C5BC}" type="datetime1">
              <a:rPr lang="es-CR" smtClean="0"/>
              <a:t>19/10/13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Elaborado por Rándall Castro Madrigal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D7A1E-2087-7441-BC67-BF4721C760FD}" type="datetime1">
              <a:rPr lang="es-CR" smtClean="0"/>
              <a:t>19/10/13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Elaborado por Rándall Castro Madrigal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microsoft.com/office/2007/relationships/media" Target="../media/media1.mp3"/><Relationship Id="rId2" Type="http://schemas.openxmlformats.org/officeDocument/2006/relationships/audio" Target="../media/media1.mp3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982963"/>
            <a:ext cx="7772400" cy="1470025"/>
          </a:xfrm>
        </p:spPr>
        <p:txBody>
          <a:bodyPr/>
          <a:lstStyle/>
          <a:p>
            <a:r>
              <a:rPr lang="es-ES" dirty="0" smtClean="0"/>
              <a:t>El abecedario</a:t>
            </a:r>
            <a:br>
              <a:rPr lang="es-ES" dirty="0" smtClean="0"/>
            </a:br>
            <a:r>
              <a:rPr lang="es-ES" dirty="0" smtClean="0"/>
              <a:t>27 letras (grafemas)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968311" y="5938617"/>
            <a:ext cx="6025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smtClean="0">
                <a:latin typeface="Comic Sans MS"/>
                <a:cs typeface="Comic Sans MS"/>
              </a:rPr>
              <a:t>Lic. R</a:t>
            </a:r>
            <a:r>
              <a:rPr lang="es-ES" sz="2400" smtClean="0">
                <a:latin typeface="Comic Sans MS"/>
                <a:cs typeface="Comic Sans MS"/>
              </a:rPr>
              <a:t>ándall </a:t>
            </a:r>
            <a:r>
              <a:rPr lang="es-ES" sz="2400" dirty="0" smtClean="0">
                <a:latin typeface="Comic Sans MS"/>
                <a:cs typeface="Comic Sans MS"/>
              </a:rPr>
              <a:t>Castro Madrigal</a:t>
            </a:r>
          </a:p>
          <a:p>
            <a:r>
              <a:rPr lang="es-ES" sz="2400" dirty="0" smtClean="0">
                <a:latin typeface="Comic Sans MS"/>
                <a:cs typeface="Comic Sans MS"/>
              </a:rPr>
              <a:t>Asesor Regional de Español de Sarapiquí</a:t>
            </a:r>
            <a:endParaRPr lang="es-ES" sz="2400" dirty="0">
              <a:latin typeface="Comic Sans MS"/>
              <a:cs typeface="Comic Sans M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022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4790">
        <p14:vortex dir="r"/>
      </p:transition>
    </mc:Choice>
    <mc:Fallback xmlns="">
      <p:transition xmlns:p14="http://schemas.microsoft.com/office/powerpoint/2010/main" spd="slow" advTm="4790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330586" y="967566"/>
            <a:ext cx="869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 smtClean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endParaRPr lang="es-ES" sz="96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552322" y="2948051"/>
            <a:ext cx="869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 smtClean="0">
                <a:solidFill>
                  <a:srgbClr val="FFFF00"/>
                </a:solidFill>
                <a:latin typeface="Arial"/>
                <a:cs typeface="Arial"/>
              </a:rPr>
              <a:t>b</a:t>
            </a:r>
            <a:endParaRPr lang="es-ES" sz="96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296225" y="1429231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 smtClean="0">
                <a:solidFill>
                  <a:srgbClr val="FFFF00"/>
                </a:solidFill>
                <a:latin typeface="Arial"/>
                <a:cs typeface="Arial"/>
              </a:rPr>
              <a:t>c</a:t>
            </a:r>
            <a:endParaRPr lang="es-ES" sz="96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230674" y="3975585"/>
            <a:ext cx="869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 smtClean="0">
                <a:solidFill>
                  <a:srgbClr val="FFFF00"/>
                </a:solidFill>
                <a:latin typeface="Arial"/>
                <a:cs typeface="Arial"/>
              </a:rPr>
              <a:t>d</a:t>
            </a:r>
            <a:endParaRPr lang="es-ES" sz="96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421474" y="2581462"/>
            <a:ext cx="869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 smtClean="0">
                <a:solidFill>
                  <a:srgbClr val="FFFF00"/>
                </a:solidFill>
                <a:latin typeface="Arial"/>
                <a:cs typeface="Arial"/>
              </a:rPr>
              <a:t>e</a:t>
            </a:r>
            <a:endParaRPr lang="es-ES" sz="96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562210" y="1114381"/>
            <a:ext cx="5950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 smtClean="0">
                <a:solidFill>
                  <a:srgbClr val="FFFF00"/>
                </a:solidFill>
                <a:latin typeface="Arial"/>
                <a:cs typeface="Arial"/>
              </a:rPr>
              <a:t>f</a:t>
            </a:r>
            <a:endParaRPr lang="es-ES" sz="96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pic>
        <p:nvPicPr>
          <p:cNvPr id="2" name="1.Abecedario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096444" y="5545245"/>
            <a:ext cx="812800" cy="812800"/>
          </a:xfrm>
          <a:prstGeom prst="rect">
            <a:avLst/>
          </a:prstGeom>
        </p:spPr>
      </p:pic>
      <p:pic>
        <p:nvPicPr>
          <p:cNvPr id="9" name="Imagen 8" descr="Captura de pantalla 2013-10-19 16.31.01.png"/>
          <p:cNvPicPr>
            <a:picLocks noChangeAspect="1"/>
          </p:cNvPicPr>
          <p:nvPr/>
        </p:nvPicPr>
        <p:blipFill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084" y="6219302"/>
            <a:ext cx="3860800" cy="342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7893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630"/>
    </mc:Choice>
    <mc:Fallback xmlns="">
      <p:transition xmlns:p14="http://schemas.microsoft.com/office/powerpoint/2010/main" advTm="263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"/>
                            </p:stCondLst>
                            <p:childTnLst>
                              <p:par>
                                <p:cTn id="1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2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" decel="5000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" decel="5000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8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" accel="10000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45" fill="remove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330586" y="967566"/>
            <a:ext cx="869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>
                <a:solidFill>
                  <a:srgbClr val="FFFF00"/>
                </a:solidFill>
                <a:latin typeface="Arial"/>
                <a:cs typeface="Arial"/>
              </a:rPr>
              <a:t>g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658164" y="2751515"/>
            <a:ext cx="869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>
                <a:solidFill>
                  <a:srgbClr val="FFFF00"/>
                </a:solidFill>
                <a:latin typeface="Arial"/>
                <a:cs typeface="Arial"/>
              </a:rPr>
              <a:t>h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857968" y="1217576"/>
            <a:ext cx="4581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>
                <a:solidFill>
                  <a:srgbClr val="FFFF00"/>
                </a:solidFill>
                <a:latin typeface="Arial"/>
                <a:cs typeface="Arial"/>
              </a:rPr>
              <a:t>i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850607" y="3135460"/>
            <a:ext cx="52229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>
                <a:solidFill>
                  <a:srgbClr val="FFFF00"/>
                </a:solidFill>
                <a:latin typeface="Arial"/>
                <a:cs typeface="Arial"/>
              </a:rPr>
              <a:t>j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449654" y="1473466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</a:p>
        </p:txBody>
      </p:sp>
      <p:pic>
        <p:nvPicPr>
          <p:cNvPr id="8" name="Imagen 7" descr="Captura de pantalla 2013-10-19 16.31.01.png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084" y="6219302"/>
            <a:ext cx="3860800" cy="342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99556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557"/>
    </mc:Choice>
    <mc:Fallback xmlns="">
      <p:transition xmlns:p14="http://schemas.microsoft.com/office/powerpoint/2010/main" advTm="3557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330586" y="967566"/>
            <a:ext cx="4581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>
                <a:solidFill>
                  <a:srgbClr val="FFFF00"/>
                </a:solidFill>
                <a:latin typeface="Arial"/>
                <a:cs typeface="Arial"/>
              </a:rPr>
              <a:t>l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552322" y="2948051"/>
            <a:ext cx="121018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>
                <a:solidFill>
                  <a:srgbClr val="FFFF00"/>
                </a:solidFill>
                <a:latin typeface="Arial"/>
                <a:cs typeface="Arial"/>
              </a:rPr>
              <a:t>m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296225" y="1429231"/>
            <a:ext cx="869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>
                <a:solidFill>
                  <a:srgbClr val="FFFF00"/>
                </a:solidFill>
                <a:latin typeface="Arial"/>
                <a:cs typeface="Arial"/>
              </a:rPr>
              <a:t>n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230674" y="3975585"/>
            <a:ext cx="869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>
                <a:solidFill>
                  <a:srgbClr val="FFFF00"/>
                </a:solidFill>
                <a:latin typeface="Arial"/>
                <a:cs typeface="Arial"/>
              </a:rPr>
              <a:t>ñ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421474" y="2581462"/>
            <a:ext cx="869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>
                <a:solidFill>
                  <a:srgbClr val="FFFF00"/>
                </a:solidFill>
                <a:latin typeface="Arial"/>
                <a:cs typeface="Arial"/>
              </a:rPr>
              <a:t>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562210" y="1114381"/>
            <a:ext cx="869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>
                <a:solidFill>
                  <a:srgbClr val="FFFF00"/>
                </a:solidFill>
                <a:latin typeface="Arial"/>
                <a:cs typeface="Arial"/>
              </a:rPr>
              <a:t>p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7217595" y="3988575"/>
            <a:ext cx="869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>
                <a:solidFill>
                  <a:srgbClr val="FFFF00"/>
                </a:solidFill>
                <a:latin typeface="Arial"/>
                <a:cs typeface="Arial"/>
              </a:rPr>
              <a:t>q</a:t>
            </a:r>
          </a:p>
        </p:txBody>
      </p:sp>
      <p:pic>
        <p:nvPicPr>
          <p:cNvPr id="10" name="Imagen 9" descr="Captura de pantalla 2013-10-19 16.31.01.png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084" y="6219302"/>
            <a:ext cx="3860800" cy="342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3219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838"/>
    </mc:Choice>
    <mc:Fallback xmlns="">
      <p:transition xmlns:p14="http://schemas.microsoft.com/office/powerpoint/2010/main" advTm="6838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570395" y="1331523"/>
            <a:ext cx="6078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 smtClean="0">
                <a:solidFill>
                  <a:srgbClr val="FFFF00"/>
                </a:solidFill>
                <a:latin typeface="Arial"/>
                <a:cs typeface="Arial"/>
              </a:rPr>
              <a:t>r</a:t>
            </a:r>
            <a:endParaRPr lang="es-ES" sz="96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111773" y="3156568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 smtClean="0">
                <a:solidFill>
                  <a:srgbClr val="FFFF00"/>
                </a:solidFill>
                <a:latin typeface="Arial"/>
                <a:cs typeface="Arial"/>
              </a:rPr>
              <a:t>s</a:t>
            </a:r>
            <a:endParaRPr lang="es-ES" sz="96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850607" y="1323404"/>
            <a:ext cx="5267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 smtClean="0">
                <a:solidFill>
                  <a:srgbClr val="FFFF00"/>
                </a:solidFill>
                <a:latin typeface="Arial"/>
                <a:cs typeface="Arial"/>
              </a:rPr>
              <a:t>t</a:t>
            </a:r>
            <a:endParaRPr lang="es-ES" sz="96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347517" y="2859579"/>
            <a:ext cx="869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 smtClean="0">
                <a:solidFill>
                  <a:srgbClr val="FFFF00"/>
                </a:solidFill>
                <a:latin typeface="Arial"/>
                <a:cs typeface="Arial"/>
              </a:rPr>
              <a:t>u</a:t>
            </a:r>
            <a:endParaRPr lang="es-ES" sz="96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pic>
        <p:nvPicPr>
          <p:cNvPr id="7" name="Imagen 6" descr="Captura de pantalla 2013-10-19 16.31.01.png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084" y="6219302"/>
            <a:ext cx="3860800" cy="342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8979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54"/>
    </mc:Choice>
    <mc:Fallback xmlns="">
      <p:transition xmlns:p14="http://schemas.microsoft.com/office/powerpoint/2010/main" advTm="3054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330586" y="967566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 smtClean="0">
                <a:solidFill>
                  <a:srgbClr val="FFFF00"/>
                </a:solidFill>
                <a:latin typeface="Arial"/>
                <a:cs typeface="Arial"/>
              </a:rPr>
              <a:t>v</a:t>
            </a:r>
            <a:endParaRPr lang="es-ES" sz="96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658164" y="2751515"/>
            <a:ext cx="10865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 smtClean="0">
                <a:solidFill>
                  <a:srgbClr val="FFFF00"/>
                </a:solidFill>
                <a:latin typeface="Arial"/>
                <a:cs typeface="Arial"/>
              </a:rPr>
              <a:t>w</a:t>
            </a:r>
            <a:endParaRPr lang="es-ES" sz="96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857968" y="1217576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 smtClean="0">
                <a:solidFill>
                  <a:srgbClr val="FFFF00"/>
                </a:solidFill>
                <a:latin typeface="Arial"/>
                <a:cs typeface="Arial"/>
              </a:rPr>
              <a:t>x</a:t>
            </a:r>
            <a:endParaRPr lang="es-ES" sz="96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850607" y="3135460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 smtClean="0">
                <a:solidFill>
                  <a:srgbClr val="FFFF00"/>
                </a:solidFill>
                <a:latin typeface="Arial"/>
                <a:cs typeface="Arial"/>
              </a:rPr>
              <a:t>y</a:t>
            </a:r>
            <a:endParaRPr lang="es-ES" sz="96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449654" y="1473466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600" dirty="0" smtClean="0">
                <a:solidFill>
                  <a:srgbClr val="FFFF00"/>
                </a:solidFill>
                <a:latin typeface="Arial"/>
                <a:cs typeface="Arial"/>
              </a:rPr>
              <a:t>z</a:t>
            </a:r>
            <a:endParaRPr lang="es-ES" sz="96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pic>
        <p:nvPicPr>
          <p:cNvPr id="8" name="Imagen 7" descr="Captura de pantalla 2013-10-19 16.31.01.png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084" y="6219302"/>
            <a:ext cx="3860800" cy="342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7781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561"/>
    </mc:Choice>
    <mc:Fallback xmlns="">
      <p:transition xmlns:p14="http://schemas.microsoft.com/office/powerpoint/2010/main" advTm="456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theme1.xml><?xml version="1.0" encoding="utf-8"?>
<a:theme xmlns:a="http://schemas.openxmlformats.org/drawingml/2006/main" name="Neg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Negro .thmx</Template>
  <TotalTime>93</TotalTime>
  <Words>40</Words>
  <Application>Microsoft Macintosh PowerPoint</Application>
  <PresentationFormat>Presentación en pantalla (4:3)</PresentationFormat>
  <Paragraphs>30</Paragraphs>
  <Slides>6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Negro</vt:lpstr>
      <vt:lpstr>El abecedario 27 letras (grafemas)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mac pro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abecedario</dc:title>
  <dc:creator>MacBook Pro</dc:creator>
  <cp:lastModifiedBy>MacBook Pro</cp:lastModifiedBy>
  <cp:revision>11</cp:revision>
  <dcterms:created xsi:type="dcterms:W3CDTF">2012-12-19T14:58:54Z</dcterms:created>
  <dcterms:modified xsi:type="dcterms:W3CDTF">2013-10-19T22:39:01Z</dcterms:modified>
</cp:coreProperties>
</file>