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bookmarkIdSeed="5">
  <p:sldMasterIdLst>
    <p:sldMasterId id="2147483648" r:id="rId4"/>
  </p:sldMasterIdLst>
  <p:notesMasterIdLst>
    <p:notesMasterId r:id="rId26"/>
  </p:notesMasterIdLst>
  <p:sldIdLst>
    <p:sldId id="256" r:id="rId5"/>
    <p:sldId id="262" r:id="rId6"/>
    <p:sldId id="740" r:id="rId7"/>
    <p:sldId id="771" r:id="rId8"/>
    <p:sldId id="741" r:id="rId9"/>
    <p:sldId id="751" r:id="rId10"/>
    <p:sldId id="753" r:id="rId11"/>
    <p:sldId id="772" r:id="rId12"/>
    <p:sldId id="773" r:id="rId13"/>
    <p:sldId id="769" r:id="rId14"/>
    <p:sldId id="764" r:id="rId15"/>
    <p:sldId id="774" r:id="rId16"/>
    <p:sldId id="775" r:id="rId17"/>
    <p:sldId id="776" r:id="rId18"/>
    <p:sldId id="777" r:id="rId19"/>
    <p:sldId id="779" r:id="rId20"/>
    <p:sldId id="766" r:id="rId21"/>
    <p:sldId id="778" r:id="rId22"/>
    <p:sldId id="768" r:id="rId23"/>
    <p:sldId id="765" r:id="rId24"/>
    <p:sldId id="763" r:id="rId25"/>
  </p:sldIdLst>
  <p:sldSz cx="18288000" cy="10287000"/>
  <p:notesSz cx="7010400" cy="9296400"/>
  <p:embeddedFontLst>
    <p:embeddedFont>
      <p:font typeface="HendersonSansW00-BasicLight" panose="02000505030000020004" charset="0"/>
      <p:regular r:id="rId27"/>
    </p:embeddedFont>
    <p:embeddedFont>
      <p:font typeface="Poppins Ultra-Bold" panose="020B0604020202020204" charset="0"/>
      <p:regular r:id="rId2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9233B69-FD79-BDEA-0FFD-9EB78ABBF563}" name="Tatiana Navarro Mata" initials="TN" userId="S::tatiana.navarro.mata@mep.go.cr::095e7c79-7e3b-42f7-8dc1-2eff890ff91f" providerId="AD"/>
  <p188:author id="{522FA7D8-EC6F-AC8F-3115-7BF0CD4B6D36}" name="Laura Melisa Fallas Zuniga" initials="LF" userId="S::laura.fallas.zuniga@mep.go.cr::cc764ff9-3744-4e10-aa5f-960056ba149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AC65"/>
    <a:srgbClr val="FFFFFF"/>
    <a:srgbClr val="A1906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D6A376-70B8-4A17-8DCA-80052A4E61EA}" v="30" dt="2025-03-13T13:47:15.078"/>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22" autoAdjust="0"/>
  </p:normalViewPr>
  <p:slideViewPr>
    <p:cSldViewPr>
      <p:cViewPr varScale="1">
        <p:scale>
          <a:sx n="46" d="100"/>
          <a:sy n="46" d="100"/>
        </p:scale>
        <p:origin x="78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2.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1.fntdata"/><Relationship Id="rId30" Type="http://schemas.openxmlformats.org/officeDocument/2006/relationships/viewProps" Target="viewProps.xml"/><Relationship Id="rId35" Type="http://schemas.microsoft.com/office/2018/10/relationships/authors" Target="author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gel Antonio Alvarado Cruz" userId="746950da-380c-4662-b2a1-230fd0f21449" providerId="ADAL" clId="{9CC517AA-3F52-4A73-8C01-E9595C9183A4}"/>
    <pc:docChg chg="undo redo custSel modSld modMainMaster">
      <pc:chgData name="Angel Antonio Alvarado Cruz" userId="746950da-380c-4662-b2a1-230fd0f21449" providerId="ADAL" clId="{9CC517AA-3F52-4A73-8C01-E9595C9183A4}" dt="2025-03-05T15:47:28.475" v="122"/>
      <pc:docMkLst>
        <pc:docMk/>
      </pc:docMkLst>
      <pc:sldChg chg="modTransition">
        <pc:chgData name="Angel Antonio Alvarado Cruz" userId="746950da-380c-4662-b2a1-230fd0f21449" providerId="ADAL" clId="{9CC517AA-3F52-4A73-8C01-E9595C9183A4}" dt="2025-03-05T15:47:28.475" v="122"/>
        <pc:sldMkLst>
          <pc:docMk/>
          <pc:sldMk cId="0" sldId="256"/>
        </pc:sldMkLst>
      </pc:sldChg>
      <pc:sldChg chg="modTransition">
        <pc:chgData name="Angel Antonio Alvarado Cruz" userId="746950da-380c-4662-b2a1-230fd0f21449" providerId="ADAL" clId="{9CC517AA-3F52-4A73-8C01-E9595C9183A4}" dt="2025-03-05T15:47:28.475" v="122"/>
        <pc:sldMkLst>
          <pc:docMk/>
          <pc:sldMk cId="0" sldId="262"/>
        </pc:sldMkLst>
      </pc:sldChg>
      <pc:sldChg chg="modTransition modAnim">
        <pc:chgData name="Angel Antonio Alvarado Cruz" userId="746950da-380c-4662-b2a1-230fd0f21449" providerId="ADAL" clId="{9CC517AA-3F52-4A73-8C01-E9595C9183A4}" dt="2025-03-05T15:47:28.475" v="122"/>
        <pc:sldMkLst>
          <pc:docMk/>
          <pc:sldMk cId="3559632223" sldId="740"/>
        </pc:sldMkLst>
      </pc:sldChg>
      <pc:sldChg chg="modTransition">
        <pc:chgData name="Angel Antonio Alvarado Cruz" userId="746950da-380c-4662-b2a1-230fd0f21449" providerId="ADAL" clId="{9CC517AA-3F52-4A73-8C01-E9595C9183A4}" dt="2025-03-05T15:47:28.475" v="122"/>
        <pc:sldMkLst>
          <pc:docMk/>
          <pc:sldMk cId="53748376" sldId="741"/>
        </pc:sldMkLst>
      </pc:sldChg>
      <pc:sldChg chg="modTransition modAnim">
        <pc:chgData name="Angel Antonio Alvarado Cruz" userId="746950da-380c-4662-b2a1-230fd0f21449" providerId="ADAL" clId="{9CC517AA-3F52-4A73-8C01-E9595C9183A4}" dt="2025-03-05T15:47:28.475" v="122"/>
        <pc:sldMkLst>
          <pc:docMk/>
          <pc:sldMk cId="1808428728" sldId="751"/>
        </pc:sldMkLst>
      </pc:sldChg>
      <pc:sldChg chg="modTransition modAnim">
        <pc:chgData name="Angel Antonio Alvarado Cruz" userId="746950da-380c-4662-b2a1-230fd0f21449" providerId="ADAL" clId="{9CC517AA-3F52-4A73-8C01-E9595C9183A4}" dt="2025-03-05T15:47:28.475" v="122"/>
        <pc:sldMkLst>
          <pc:docMk/>
          <pc:sldMk cId="0" sldId="753"/>
        </pc:sldMkLst>
      </pc:sldChg>
      <pc:sldChg chg="modTransition">
        <pc:chgData name="Angel Antonio Alvarado Cruz" userId="746950da-380c-4662-b2a1-230fd0f21449" providerId="ADAL" clId="{9CC517AA-3F52-4A73-8C01-E9595C9183A4}" dt="2025-03-05T15:47:28.475" v="122"/>
        <pc:sldMkLst>
          <pc:docMk/>
          <pc:sldMk cId="113054538" sldId="763"/>
        </pc:sldMkLst>
      </pc:sldChg>
      <pc:sldChg chg="addSp modSp mod modTransition modAnim">
        <pc:chgData name="Angel Antonio Alvarado Cruz" userId="746950da-380c-4662-b2a1-230fd0f21449" providerId="ADAL" clId="{9CC517AA-3F52-4A73-8C01-E9595C9183A4}" dt="2025-03-05T15:47:28.475" v="122"/>
        <pc:sldMkLst>
          <pc:docMk/>
          <pc:sldMk cId="3915886777" sldId="764"/>
        </pc:sldMkLst>
        <pc:graphicFrameChg chg="add mod modGraphic">
          <ac:chgData name="Angel Antonio Alvarado Cruz" userId="746950da-380c-4662-b2a1-230fd0f21449" providerId="ADAL" clId="{9CC517AA-3F52-4A73-8C01-E9595C9183A4}" dt="2025-03-05T15:39:22.693" v="52" actId="113"/>
          <ac:graphicFrameMkLst>
            <pc:docMk/>
            <pc:sldMk cId="3915886777" sldId="764"/>
            <ac:graphicFrameMk id="2" creationId="{54623B71-4355-9CF9-CC81-4E882FB8817F}"/>
          </ac:graphicFrameMkLst>
        </pc:graphicFrameChg>
      </pc:sldChg>
      <pc:sldChg chg="modTransition">
        <pc:chgData name="Angel Antonio Alvarado Cruz" userId="746950da-380c-4662-b2a1-230fd0f21449" providerId="ADAL" clId="{9CC517AA-3F52-4A73-8C01-E9595C9183A4}" dt="2025-03-05T15:47:28.475" v="122"/>
        <pc:sldMkLst>
          <pc:docMk/>
          <pc:sldMk cId="2360376558" sldId="765"/>
        </pc:sldMkLst>
      </pc:sldChg>
      <pc:sldChg chg="modTransition modAnim">
        <pc:chgData name="Angel Antonio Alvarado Cruz" userId="746950da-380c-4662-b2a1-230fd0f21449" providerId="ADAL" clId="{9CC517AA-3F52-4A73-8C01-E9595C9183A4}" dt="2025-03-05T15:47:28.475" v="122"/>
        <pc:sldMkLst>
          <pc:docMk/>
          <pc:sldMk cId="3591917439" sldId="766"/>
        </pc:sldMkLst>
      </pc:sldChg>
      <pc:sldChg chg="modSp modTransition modAnim">
        <pc:chgData name="Angel Antonio Alvarado Cruz" userId="746950da-380c-4662-b2a1-230fd0f21449" providerId="ADAL" clId="{9CC517AA-3F52-4A73-8C01-E9595C9183A4}" dt="2025-03-05T15:47:28.475" v="122"/>
        <pc:sldMkLst>
          <pc:docMk/>
          <pc:sldMk cId="3043228875" sldId="768"/>
        </pc:sldMkLst>
        <pc:spChg chg="mod">
          <ac:chgData name="Angel Antonio Alvarado Cruz" userId="746950da-380c-4662-b2a1-230fd0f21449" providerId="ADAL" clId="{9CC517AA-3F52-4A73-8C01-E9595C9183A4}" dt="2025-03-05T15:29:02.360" v="0" actId="20577"/>
          <ac:spMkLst>
            <pc:docMk/>
            <pc:sldMk cId="3043228875" sldId="768"/>
            <ac:spMk id="5" creationId="{8BA3E717-D1AF-1EEE-52F4-0A43B6221EE0}"/>
          </ac:spMkLst>
        </pc:spChg>
      </pc:sldChg>
      <pc:sldChg chg="modTransition modAnim">
        <pc:chgData name="Angel Antonio Alvarado Cruz" userId="746950da-380c-4662-b2a1-230fd0f21449" providerId="ADAL" clId="{9CC517AA-3F52-4A73-8C01-E9595C9183A4}" dt="2025-03-05T15:47:28.475" v="122"/>
        <pc:sldMkLst>
          <pc:docMk/>
          <pc:sldMk cId="504892969" sldId="769"/>
        </pc:sldMkLst>
      </pc:sldChg>
      <pc:sldChg chg="modTransition modAnim">
        <pc:chgData name="Angel Antonio Alvarado Cruz" userId="746950da-380c-4662-b2a1-230fd0f21449" providerId="ADAL" clId="{9CC517AA-3F52-4A73-8C01-E9595C9183A4}" dt="2025-03-05T15:47:28.475" v="122"/>
        <pc:sldMkLst>
          <pc:docMk/>
          <pc:sldMk cId="3153834805" sldId="771"/>
        </pc:sldMkLst>
      </pc:sldChg>
      <pc:sldChg chg="modTransition modAnim">
        <pc:chgData name="Angel Antonio Alvarado Cruz" userId="746950da-380c-4662-b2a1-230fd0f21449" providerId="ADAL" clId="{9CC517AA-3F52-4A73-8C01-E9595C9183A4}" dt="2025-03-05T15:47:28.475" v="122"/>
        <pc:sldMkLst>
          <pc:docMk/>
          <pc:sldMk cId="1883902527" sldId="772"/>
        </pc:sldMkLst>
      </pc:sldChg>
      <pc:sldChg chg="modTransition modAnim">
        <pc:chgData name="Angel Antonio Alvarado Cruz" userId="746950da-380c-4662-b2a1-230fd0f21449" providerId="ADAL" clId="{9CC517AA-3F52-4A73-8C01-E9595C9183A4}" dt="2025-03-05T15:47:28.475" v="122"/>
        <pc:sldMkLst>
          <pc:docMk/>
          <pc:sldMk cId="2255205822" sldId="773"/>
        </pc:sldMkLst>
      </pc:sldChg>
      <pc:sldChg chg="addSp modSp mod modTransition modAnim">
        <pc:chgData name="Angel Antonio Alvarado Cruz" userId="746950da-380c-4662-b2a1-230fd0f21449" providerId="ADAL" clId="{9CC517AA-3F52-4A73-8C01-E9595C9183A4}" dt="2025-03-05T15:47:28.475" v="122"/>
        <pc:sldMkLst>
          <pc:docMk/>
          <pc:sldMk cId="3092734039" sldId="774"/>
        </pc:sldMkLst>
        <pc:graphicFrameChg chg="add mod modGraphic">
          <ac:chgData name="Angel Antonio Alvarado Cruz" userId="746950da-380c-4662-b2a1-230fd0f21449" providerId="ADAL" clId="{9CC517AA-3F52-4A73-8C01-E9595C9183A4}" dt="2025-03-05T15:40:14.676" v="61" actId="113"/>
          <ac:graphicFrameMkLst>
            <pc:docMk/>
            <pc:sldMk cId="3092734039" sldId="774"/>
            <ac:graphicFrameMk id="2" creationId="{BFCC6A01-0395-B267-3A4D-8EA7DA5584CB}"/>
          </ac:graphicFrameMkLst>
        </pc:graphicFrameChg>
      </pc:sldChg>
      <pc:sldChg chg="modTransition modAnim">
        <pc:chgData name="Angel Antonio Alvarado Cruz" userId="746950da-380c-4662-b2a1-230fd0f21449" providerId="ADAL" clId="{9CC517AA-3F52-4A73-8C01-E9595C9183A4}" dt="2025-03-05T15:47:28.475" v="122"/>
        <pc:sldMkLst>
          <pc:docMk/>
          <pc:sldMk cId="2401924039" sldId="775"/>
        </pc:sldMkLst>
      </pc:sldChg>
      <pc:sldChg chg="addSp modSp mod modTransition modAnim">
        <pc:chgData name="Angel Antonio Alvarado Cruz" userId="746950da-380c-4662-b2a1-230fd0f21449" providerId="ADAL" clId="{9CC517AA-3F52-4A73-8C01-E9595C9183A4}" dt="2025-03-05T15:47:28.475" v="122"/>
        <pc:sldMkLst>
          <pc:docMk/>
          <pc:sldMk cId="380887705" sldId="776"/>
        </pc:sldMkLst>
        <pc:graphicFrameChg chg="modGraphic">
          <ac:chgData name="Angel Antonio Alvarado Cruz" userId="746950da-380c-4662-b2a1-230fd0f21449" providerId="ADAL" clId="{9CC517AA-3F52-4A73-8C01-E9595C9183A4}" dt="2025-03-05T15:40:53.115" v="65" actId="2165"/>
          <ac:graphicFrameMkLst>
            <pc:docMk/>
            <pc:sldMk cId="380887705" sldId="776"/>
            <ac:graphicFrameMk id="2" creationId="{B6EBDBFD-DF18-358C-53D1-D8710FCD7796}"/>
          </ac:graphicFrameMkLst>
        </pc:graphicFrameChg>
        <pc:graphicFrameChg chg="add mod modGraphic">
          <ac:chgData name="Angel Antonio Alvarado Cruz" userId="746950da-380c-4662-b2a1-230fd0f21449" providerId="ADAL" clId="{9CC517AA-3F52-4A73-8C01-E9595C9183A4}" dt="2025-03-05T15:41:18.651" v="70" actId="113"/>
          <ac:graphicFrameMkLst>
            <pc:docMk/>
            <pc:sldMk cId="380887705" sldId="776"/>
            <ac:graphicFrameMk id="3" creationId="{33D8B7E5-E018-53F2-3C40-649DF7A8E378}"/>
          </ac:graphicFrameMkLst>
        </pc:graphicFrameChg>
      </pc:sldChg>
      <pc:sldChg chg="modTransition modAnim">
        <pc:chgData name="Angel Antonio Alvarado Cruz" userId="746950da-380c-4662-b2a1-230fd0f21449" providerId="ADAL" clId="{9CC517AA-3F52-4A73-8C01-E9595C9183A4}" dt="2025-03-05T15:47:28.475" v="122"/>
        <pc:sldMkLst>
          <pc:docMk/>
          <pc:sldMk cId="187647080" sldId="777"/>
        </pc:sldMkLst>
      </pc:sldChg>
      <pc:sldChg chg="modTransition modAnim">
        <pc:chgData name="Angel Antonio Alvarado Cruz" userId="746950da-380c-4662-b2a1-230fd0f21449" providerId="ADAL" clId="{9CC517AA-3F52-4A73-8C01-E9595C9183A4}" dt="2025-03-05T15:47:28.475" v="122"/>
        <pc:sldMkLst>
          <pc:docMk/>
          <pc:sldMk cId="1050230434" sldId="778"/>
        </pc:sldMkLst>
      </pc:sldChg>
      <pc:sldMasterChg chg="modTransition modSldLayout">
        <pc:chgData name="Angel Antonio Alvarado Cruz" userId="746950da-380c-4662-b2a1-230fd0f21449" providerId="ADAL" clId="{9CC517AA-3F52-4A73-8C01-E9595C9183A4}" dt="2025-03-05T15:47:28.475" v="122"/>
        <pc:sldMasterMkLst>
          <pc:docMk/>
          <pc:sldMasterMk cId="0" sldId="2147483648"/>
        </pc:sldMasterMkLst>
        <pc:sldLayoutChg chg="modTransition">
          <pc:chgData name="Angel Antonio Alvarado Cruz" userId="746950da-380c-4662-b2a1-230fd0f21449" providerId="ADAL" clId="{9CC517AA-3F52-4A73-8C01-E9595C9183A4}" dt="2025-03-05T15:47:28.475" v="122"/>
          <pc:sldLayoutMkLst>
            <pc:docMk/>
            <pc:sldMasterMk cId="0" sldId="2147483648"/>
            <pc:sldLayoutMk cId="0" sldId="2147483649"/>
          </pc:sldLayoutMkLst>
        </pc:sldLayoutChg>
        <pc:sldLayoutChg chg="modTransition">
          <pc:chgData name="Angel Antonio Alvarado Cruz" userId="746950da-380c-4662-b2a1-230fd0f21449" providerId="ADAL" clId="{9CC517AA-3F52-4A73-8C01-E9595C9183A4}" dt="2025-03-05T15:47:28.475" v="122"/>
          <pc:sldLayoutMkLst>
            <pc:docMk/>
            <pc:sldMasterMk cId="0" sldId="2147483648"/>
            <pc:sldLayoutMk cId="0" sldId="2147483650"/>
          </pc:sldLayoutMkLst>
        </pc:sldLayoutChg>
        <pc:sldLayoutChg chg="modTransition">
          <pc:chgData name="Angel Antonio Alvarado Cruz" userId="746950da-380c-4662-b2a1-230fd0f21449" providerId="ADAL" clId="{9CC517AA-3F52-4A73-8C01-E9595C9183A4}" dt="2025-03-05T15:47:28.475" v="122"/>
          <pc:sldLayoutMkLst>
            <pc:docMk/>
            <pc:sldMasterMk cId="0" sldId="2147483648"/>
            <pc:sldLayoutMk cId="0" sldId="2147483651"/>
          </pc:sldLayoutMkLst>
        </pc:sldLayoutChg>
        <pc:sldLayoutChg chg="modTransition">
          <pc:chgData name="Angel Antonio Alvarado Cruz" userId="746950da-380c-4662-b2a1-230fd0f21449" providerId="ADAL" clId="{9CC517AA-3F52-4A73-8C01-E9595C9183A4}" dt="2025-03-05T15:47:28.475" v="122"/>
          <pc:sldLayoutMkLst>
            <pc:docMk/>
            <pc:sldMasterMk cId="0" sldId="2147483648"/>
            <pc:sldLayoutMk cId="0" sldId="2147483652"/>
          </pc:sldLayoutMkLst>
        </pc:sldLayoutChg>
        <pc:sldLayoutChg chg="modTransition">
          <pc:chgData name="Angel Antonio Alvarado Cruz" userId="746950da-380c-4662-b2a1-230fd0f21449" providerId="ADAL" clId="{9CC517AA-3F52-4A73-8C01-E9595C9183A4}" dt="2025-03-05T15:47:28.475" v="122"/>
          <pc:sldLayoutMkLst>
            <pc:docMk/>
            <pc:sldMasterMk cId="0" sldId="2147483648"/>
            <pc:sldLayoutMk cId="0" sldId="2147483653"/>
          </pc:sldLayoutMkLst>
        </pc:sldLayoutChg>
        <pc:sldLayoutChg chg="modTransition">
          <pc:chgData name="Angel Antonio Alvarado Cruz" userId="746950da-380c-4662-b2a1-230fd0f21449" providerId="ADAL" clId="{9CC517AA-3F52-4A73-8C01-E9595C9183A4}" dt="2025-03-05T15:47:28.475" v="122"/>
          <pc:sldLayoutMkLst>
            <pc:docMk/>
            <pc:sldMasterMk cId="0" sldId="2147483648"/>
            <pc:sldLayoutMk cId="0" sldId="2147483654"/>
          </pc:sldLayoutMkLst>
        </pc:sldLayoutChg>
        <pc:sldLayoutChg chg="modTransition">
          <pc:chgData name="Angel Antonio Alvarado Cruz" userId="746950da-380c-4662-b2a1-230fd0f21449" providerId="ADAL" clId="{9CC517AA-3F52-4A73-8C01-E9595C9183A4}" dt="2025-03-05T15:47:28.475" v="122"/>
          <pc:sldLayoutMkLst>
            <pc:docMk/>
            <pc:sldMasterMk cId="0" sldId="2147483648"/>
            <pc:sldLayoutMk cId="0" sldId="2147483655"/>
          </pc:sldLayoutMkLst>
        </pc:sldLayoutChg>
        <pc:sldLayoutChg chg="modTransition">
          <pc:chgData name="Angel Antonio Alvarado Cruz" userId="746950da-380c-4662-b2a1-230fd0f21449" providerId="ADAL" clId="{9CC517AA-3F52-4A73-8C01-E9595C9183A4}" dt="2025-03-05T15:47:28.475" v="122"/>
          <pc:sldLayoutMkLst>
            <pc:docMk/>
            <pc:sldMasterMk cId="0" sldId="2147483648"/>
            <pc:sldLayoutMk cId="0" sldId="2147483656"/>
          </pc:sldLayoutMkLst>
        </pc:sldLayoutChg>
        <pc:sldLayoutChg chg="modTransition">
          <pc:chgData name="Angel Antonio Alvarado Cruz" userId="746950da-380c-4662-b2a1-230fd0f21449" providerId="ADAL" clId="{9CC517AA-3F52-4A73-8C01-E9595C9183A4}" dt="2025-03-05T15:47:28.475" v="122"/>
          <pc:sldLayoutMkLst>
            <pc:docMk/>
            <pc:sldMasterMk cId="0" sldId="2147483648"/>
            <pc:sldLayoutMk cId="0" sldId="2147483657"/>
          </pc:sldLayoutMkLst>
        </pc:sldLayoutChg>
        <pc:sldLayoutChg chg="modTransition">
          <pc:chgData name="Angel Antonio Alvarado Cruz" userId="746950da-380c-4662-b2a1-230fd0f21449" providerId="ADAL" clId="{9CC517AA-3F52-4A73-8C01-E9595C9183A4}" dt="2025-03-05T15:47:28.475" v="122"/>
          <pc:sldLayoutMkLst>
            <pc:docMk/>
            <pc:sldMasterMk cId="0" sldId="2147483648"/>
            <pc:sldLayoutMk cId="0" sldId="2147483658"/>
          </pc:sldLayoutMkLst>
        </pc:sldLayoutChg>
        <pc:sldLayoutChg chg="modTransition">
          <pc:chgData name="Angel Antonio Alvarado Cruz" userId="746950da-380c-4662-b2a1-230fd0f21449" providerId="ADAL" clId="{9CC517AA-3F52-4A73-8C01-E9595C9183A4}" dt="2025-03-05T15:47:28.475" v="122"/>
          <pc:sldLayoutMkLst>
            <pc:docMk/>
            <pc:sldMasterMk cId="0" sldId="2147483648"/>
            <pc:sldLayoutMk cId="0" sldId="2147483659"/>
          </pc:sldLayoutMkLst>
        </pc:sldLayoutChg>
      </pc:sldMasterChg>
    </pc:docChg>
  </pc:docChgLst>
  <pc:docChgLst>
    <pc:chgData name="Laura Melisa Fallas Zuniga" userId="cc764ff9-3744-4e10-aa5f-960056ba1495" providerId="ADAL" clId="{8FF54A76-C39B-4F03-8073-9AE7889D856F}"/>
    <pc:docChg chg="undo custSel addSld delSld modSld sldOrd">
      <pc:chgData name="Laura Melisa Fallas Zuniga" userId="cc764ff9-3744-4e10-aa5f-960056ba1495" providerId="ADAL" clId="{8FF54A76-C39B-4F03-8073-9AE7889D856F}" dt="2025-03-04T18:11:25.029" v="1542" actId="1076"/>
      <pc:docMkLst>
        <pc:docMk/>
      </pc:docMkLst>
      <pc:sldChg chg="modSp mod">
        <pc:chgData name="Laura Melisa Fallas Zuniga" userId="cc764ff9-3744-4e10-aa5f-960056ba1495" providerId="ADAL" clId="{8FF54A76-C39B-4F03-8073-9AE7889D856F}" dt="2025-03-04T17:10:25.643" v="589" actId="403"/>
        <pc:sldMkLst>
          <pc:docMk/>
          <pc:sldMk cId="0" sldId="256"/>
        </pc:sldMkLst>
        <pc:spChg chg="mod">
          <ac:chgData name="Laura Melisa Fallas Zuniga" userId="cc764ff9-3744-4e10-aa5f-960056ba1495" providerId="ADAL" clId="{8FF54A76-C39B-4F03-8073-9AE7889D856F}" dt="2025-03-04T17:10:25.643" v="589" actId="403"/>
          <ac:spMkLst>
            <pc:docMk/>
            <pc:sldMk cId="0" sldId="256"/>
            <ac:spMk id="2" creationId="{43D8E932-45C4-C628-FC64-4003340859EA}"/>
          </ac:spMkLst>
        </pc:spChg>
        <pc:spChg chg="mod">
          <ac:chgData name="Laura Melisa Fallas Zuniga" userId="cc764ff9-3744-4e10-aa5f-960056ba1495" providerId="ADAL" clId="{8FF54A76-C39B-4F03-8073-9AE7889D856F}" dt="2025-03-04T17:10:22.529" v="588" actId="14100"/>
          <ac:spMkLst>
            <pc:docMk/>
            <pc:sldMk cId="0" sldId="256"/>
            <ac:spMk id="4" creationId="{A546B86C-43D8-2BC8-6851-F72C797A2C34}"/>
          </ac:spMkLst>
        </pc:spChg>
      </pc:sldChg>
      <pc:sldChg chg="modSp mod">
        <pc:chgData name="Laura Melisa Fallas Zuniga" userId="cc764ff9-3744-4e10-aa5f-960056ba1495" providerId="ADAL" clId="{8FF54A76-C39B-4F03-8073-9AE7889D856F}" dt="2025-03-04T14:38:08.891" v="34" actId="1076"/>
        <pc:sldMkLst>
          <pc:docMk/>
          <pc:sldMk cId="0" sldId="262"/>
        </pc:sldMkLst>
        <pc:spChg chg="mod">
          <ac:chgData name="Laura Melisa Fallas Zuniga" userId="cc764ff9-3744-4e10-aa5f-960056ba1495" providerId="ADAL" clId="{8FF54A76-C39B-4F03-8073-9AE7889D856F}" dt="2025-03-04T14:38:08.891" v="34" actId="1076"/>
          <ac:spMkLst>
            <pc:docMk/>
            <pc:sldMk cId="0" sldId="262"/>
            <ac:spMk id="7" creationId="{00000000-0000-0000-0000-000000000000}"/>
          </ac:spMkLst>
        </pc:spChg>
      </pc:sldChg>
      <pc:sldChg chg="modSp mod">
        <pc:chgData name="Laura Melisa Fallas Zuniga" userId="cc764ff9-3744-4e10-aa5f-960056ba1495" providerId="ADAL" clId="{8FF54A76-C39B-4F03-8073-9AE7889D856F}" dt="2025-03-04T17:11:55.381" v="601" actId="1076"/>
        <pc:sldMkLst>
          <pc:docMk/>
          <pc:sldMk cId="3559632223" sldId="740"/>
        </pc:sldMkLst>
        <pc:spChg chg="mod">
          <ac:chgData name="Laura Melisa Fallas Zuniga" userId="cc764ff9-3744-4e10-aa5f-960056ba1495" providerId="ADAL" clId="{8FF54A76-C39B-4F03-8073-9AE7889D856F}" dt="2025-03-04T14:38:45.364" v="37" actId="1076"/>
          <ac:spMkLst>
            <pc:docMk/>
            <pc:sldMk cId="3559632223" sldId="740"/>
            <ac:spMk id="7" creationId="{55E36A26-DB80-618E-4ECC-686EB5ACFD6F}"/>
          </ac:spMkLst>
        </pc:spChg>
        <pc:spChg chg="mod">
          <ac:chgData name="Laura Melisa Fallas Zuniga" userId="cc764ff9-3744-4e10-aa5f-960056ba1495" providerId="ADAL" clId="{8FF54A76-C39B-4F03-8073-9AE7889D856F}" dt="2025-03-04T17:11:40.080" v="598" actId="255"/>
          <ac:spMkLst>
            <pc:docMk/>
            <pc:sldMk cId="3559632223" sldId="740"/>
            <ac:spMk id="12" creationId="{2593CF46-3677-00A0-314E-C5642C97E2C8}"/>
          </ac:spMkLst>
        </pc:spChg>
        <pc:spChg chg="mod">
          <ac:chgData name="Laura Melisa Fallas Zuniga" userId="cc764ff9-3744-4e10-aa5f-960056ba1495" providerId="ADAL" clId="{8FF54A76-C39B-4F03-8073-9AE7889D856F}" dt="2025-03-04T17:11:52.006" v="600" actId="1076"/>
          <ac:spMkLst>
            <pc:docMk/>
            <pc:sldMk cId="3559632223" sldId="740"/>
            <ac:spMk id="14" creationId="{14CBB5CA-38AB-0D80-7A5A-83D23C271A7B}"/>
          </ac:spMkLst>
        </pc:spChg>
        <pc:spChg chg="mod">
          <ac:chgData name="Laura Melisa Fallas Zuniga" userId="cc764ff9-3744-4e10-aa5f-960056ba1495" providerId="ADAL" clId="{8FF54A76-C39B-4F03-8073-9AE7889D856F}" dt="2025-03-04T17:11:55.381" v="601" actId="1076"/>
          <ac:spMkLst>
            <pc:docMk/>
            <pc:sldMk cId="3559632223" sldId="740"/>
            <ac:spMk id="17" creationId="{4FD329B6-2428-F618-5937-F411F49C2795}"/>
          </ac:spMkLst>
        </pc:spChg>
      </pc:sldChg>
      <pc:sldChg chg="modSp mod">
        <pc:chgData name="Laura Melisa Fallas Zuniga" userId="cc764ff9-3744-4e10-aa5f-960056ba1495" providerId="ADAL" clId="{8FF54A76-C39B-4F03-8073-9AE7889D856F}" dt="2025-03-04T17:16:21.579" v="639" actId="1076"/>
        <pc:sldMkLst>
          <pc:docMk/>
          <pc:sldMk cId="53748376" sldId="741"/>
        </pc:sldMkLst>
        <pc:spChg chg="mod">
          <ac:chgData name="Laura Melisa Fallas Zuniga" userId="cc764ff9-3744-4e10-aa5f-960056ba1495" providerId="ADAL" clId="{8FF54A76-C39B-4F03-8073-9AE7889D856F}" dt="2025-03-04T17:14:04.606" v="634" actId="1076"/>
          <ac:spMkLst>
            <pc:docMk/>
            <pc:sldMk cId="53748376" sldId="741"/>
            <ac:spMk id="2" creationId="{BE6E4836-5900-4CB4-17C6-78DEEFFD72D9}"/>
          </ac:spMkLst>
        </pc:spChg>
        <pc:spChg chg="mod">
          <ac:chgData name="Laura Melisa Fallas Zuniga" userId="cc764ff9-3744-4e10-aa5f-960056ba1495" providerId="ADAL" clId="{8FF54A76-C39B-4F03-8073-9AE7889D856F}" dt="2025-03-04T17:16:21.579" v="639" actId="1076"/>
          <ac:spMkLst>
            <pc:docMk/>
            <pc:sldMk cId="53748376" sldId="741"/>
            <ac:spMk id="11" creationId="{FE6C61EF-AE5E-7D5A-B5D1-947DAC55EA0E}"/>
          </ac:spMkLst>
        </pc:spChg>
      </pc:sldChg>
      <pc:sldChg chg="modSp mod">
        <pc:chgData name="Laura Melisa Fallas Zuniga" userId="cc764ff9-3744-4e10-aa5f-960056ba1495" providerId="ADAL" clId="{8FF54A76-C39B-4F03-8073-9AE7889D856F}" dt="2025-03-04T17:17:14.307" v="647" actId="1076"/>
        <pc:sldMkLst>
          <pc:docMk/>
          <pc:sldMk cId="1808428728" sldId="751"/>
        </pc:sldMkLst>
        <pc:spChg chg="mod">
          <ac:chgData name="Laura Melisa Fallas Zuniga" userId="cc764ff9-3744-4e10-aa5f-960056ba1495" providerId="ADAL" clId="{8FF54A76-C39B-4F03-8073-9AE7889D856F}" dt="2025-03-04T17:16:43.534" v="642" actId="1076"/>
          <ac:spMkLst>
            <pc:docMk/>
            <pc:sldMk cId="1808428728" sldId="751"/>
            <ac:spMk id="18" creationId="{8F555D05-447A-30DD-50AC-525A09A35B91}"/>
          </ac:spMkLst>
        </pc:spChg>
        <pc:spChg chg="mod">
          <ac:chgData name="Laura Melisa Fallas Zuniga" userId="cc764ff9-3744-4e10-aa5f-960056ba1495" providerId="ADAL" clId="{8FF54A76-C39B-4F03-8073-9AE7889D856F}" dt="2025-03-04T17:17:01.360" v="644" actId="1076"/>
          <ac:spMkLst>
            <pc:docMk/>
            <pc:sldMk cId="1808428728" sldId="751"/>
            <ac:spMk id="25" creationId="{4AAE2409-DFA3-E2C0-290C-4A8D1E85117A}"/>
          </ac:spMkLst>
        </pc:spChg>
        <pc:spChg chg="mod">
          <ac:chgData name="Laura Melisa Fallas Zuniga" userId="cc764ff9-3744-4e10-aa5f-960056ba1495" providerId="ADAL" clId="{8FF54A76-C39B-4F03-8073-9AE7889D856F}" dt="2025-03-04T17:17:14.307" v="647" actId="1076"/>
          <ac:spMkLst>
            <pc:docMk/>
            <pc:sldMk cId="1808428728" sldId="751"/>
            <ac:spMk id="28" creationId="{521A1650-1F4C-AB1B-1EB7-B5F820593167}"/>
          </ac:spMkLst>
        </pc:spChg>
        <pc:picChg chg="mod">
          <ac:chgData name="Laura Melisa Fallas Zuniga" userId="cc764ff9-3744-4e10-aa5f-960056ba1495" providerId="ADAL" clId="{8FF54A76-C39B-4F03-8073-9AE7889D856F}" dt="2025-03-04T17:17:11.756" v="646" actId="1076"/>
          <ac:picMkLst>
            <pc:docMk/>
            <pc:sldMk cId="1808428728" sldId="751"/>
            <ac:picMk id="3" creationId="{F434AC39-F21E-4284-02CB-3A89A4D6BD71}"/>
          </ac:picMkLst>
        </pc:picChg>
      </pc:sldChg>
      <pc:sldChg chg="addSp modSp mod modClrScheme chgLayout">
        <pc:chgData name="Laura Melisa Fallas Zuniga" userId="cc764ff9-3744-4e10-aa5f-960056ba1495" providerId="ADAL" clId="{8FF54A76-C39B-4F03-8073-9AE7889D856F}" dt="2025-03-04T17:18:25.761" v="687" actId="11529"/>
        <pc:sldMkLst>
          <pc:docMk/>
          <pc:sldMk cId="0" sldId="753"/>
        </pc:sldMkLst>
        <pc:spChg chg="add mod ord">
          <ac:chgData name="Laura Melisa Fallas Zuniga" userId="cc764ff9-3744-4e10-aa5f-960056ba1495" providerId="ADAL" clId="{8FF54A76-C39B-4F03-8073-9AE7889D856F}" dt="2025-03-04T17:18:18.794" v="686" actId="1076"/>
          <ac:spMkLst>
            <pc:docMk/>
            <pc:sldMk cId="0" sldId="753"/>
            <ac:spMk id="2" creationId="{99C8D8B9-AF79-5B6E-05B9-CE2B06DBC098}"/>
          </ac:spMkLst>
        </pc:spChg>
        <pc:spChg chg="add">
          <ac:chgData name="Laura Melisa Fallas Zuniga" userId="cc764ff9-3744-4e10-aa5f-960056ba1495" providerId="ADAL" clId="{8FF54A76-C39B-4F03-8073-9AE7889D856F}" dt="2025-03-04T17:18:25.761" v="687" actId="11529"/>
          <ac:spMkLst>
            <pc:docMk/>
            <pc:sldMk cId="0" sldId="753"/>
            <ac:spMk id="3" creationId="{B119D5A2-CBE3-5DE0-5592-976DC7698D83}"/>
          </ac:spMkLst>
        </pc:spChg>
        <pc:picChg chg="mod">
          <ac:chgData name="Laura Melisa Fallas Zuniga" userId="cc764ff9-3744-4e10-aa5f-960056ba1495" providerId="ADAL" clId="{8FF54A76-C39B-4F03-8073-9AE7889D856F}" dt="2025-03-04T17:17:24.686" v="648" actId="1076"/>
          <ac:picMkLst>
            <pc:docMk/>
            <pc:sldMk cId="0" sldId="753"/>
            <ac:picMk id="6" creationId="{6343F553-CA6E-D9C8-6863-3C9B8504D848}"/>
          </ac:picMkLst>
        </pc:picChg>
      </pc:sldChg>
      <pc:sldChg chg="addSp delSp modSp mod">
        <pc:chgData name="Laura Melisa Fallas Zuniga" userId="cc764ff9-3744-4e10-aa5f-960056ba1495" providerId="ADAL" clId="{8FF54A76-C39B-4F03-8073-9AE7889D856F}" dt="2025-03-04T16:01:31.270" v="246" actId="14734"/>
        <pc:sldMkLst>
          <pc:docMk/>
          <pc:sldMk cId="3915886777" sldId="764"/>
        </pc:sldMkLst>
        <pc:spChg chg="add mod">
          <ac:chgData name="Laura Melisa Fallas Zuniga" userId="cc764ff9-3744-4e10-aa5f-960056ba1495" providerId="ADAL" clId="{8FF54A76-C39B-4F03-8073-9AE7889D856F}" dt="2025-03-04T15:38:57.249" v="76"/>
          <ac:spMkLst>
            <pc:docMk/>
            <pc:sldMk cId="3915886777" sldId="764"/>
            <ac:spMk id="14" creationId="{47D4B483-D41B-071C-11DF-7E8AE557E761}"/>
          </ac:spMkLst>
        </pc:spChg>
      </pc:sldChg>
      <pc:sldChg chg="addSp delSp modSp mod ord addAnim delAnim modAnim">
        <pc:chgData name="Laura Melisa Fallas Zuniga" userId="cc764ff9-3744-4e10-aa5f-960056ba1495" providerId="ADAL" clId="{8FF54A76-C39B-4F03-8073-9AE7889D856F}" dt="2025-03-04T17:28:53.775" v="842"/>
        <pc:sldMkLst>
          <pc:docMk/>
          <pc:sldMk cId="2360376558" sldId="765"/>
        </pc:sldMkLst>
        <pc:spChg chg="add mod">
          <ac:chgData name="Laura Melisa Fallas Zuniga" userId="cc764ff9-3744-4e10-aa5f-960056ba1495" providerId="ADAL" clId="{8FF54A76-C39B-4F03-8073-9AE7889D856F}" dt="2025-03-04T17:28:28.003" v="840" actId="1076"/>
          <ac:spMkLst>
            <pc:docMk/>
            <pc:sldMk cId="2360376558" sldId="765"/>
            <ac:spMk id="2" creationId="{62ACC1AC-A14C-BF78-6DCB-DC3FFA4A8A46}"/>
          </ac:spMkLst>
        </pc:spChg>
        <pc:spChg chg="mod">
          <ac:chgData name="Laura Melisa Fallas Zuniga" userId="cc764ff9-3744-4e10-aa5f-960056ba1495" providerId="ADAL" clId="{8FF54A76-C39B-4F03-8073-9AE7889D856F}" dt="2025-03-04T17:23:12.313" v="784" actId="1076"/>
          <ac:spMkLst>
            <pc:docMk/>
            <pc:sldMk cId="2360376558" sldId="765"/>
            <ac:spMk id="3" creationId="{7045B7BD-7E24-33C5-A92C-006DD1C528E7}"/>
          </ac:spMkLst>
        </pc:spChg>
        <pc:spChg chg="add mod">
          <ac:chgData name="Laura Melisa Fallas Zuniga" userId="cc764ff9-3744-4e10-aa5f-960056ba1495" providerId="ADAL" clId="{8FF54A76-C39B-4F03-8073-9AE7889D856F}" dt="2025-03-04T17:28:25.200" v="839" actId="1076"/>
          <ac:spMkLst>
            <pc:docMk/>
            <pc:sldMk cId="2360376558" sldId="765"/>
            <ac:spMk id="4" creationId="{B26937E8-1A6B-720E-0349-24BAA2C0B4D1}"/>
          </ac:spMkLst>
        </pc:spChg>
        <pc:spChg chg="mod">
          <ac:chgData name="Laura Melisa Fallas Zuniga" userId="cc764ff9-3744-4e10-aa5f-960056ba1495" providerId="ADAL" clId="{8FF54A76-C39B-4F03-8073-9AE7889D856F}" dt="2025-03-04T17:28:22.349" v="838" actId="1076"/>
          <ac:spMkLst>
            <pc:docMk/>
            <pc:sldMk cId="2360376558" sldId="765"/>
            <ac:spMk id="9" creationId="{AEF9DC9F-48A6-3515-E2AF-82BBE39ED045}"/>
          </ac:spMkLst>
        </pc:spChg>
      </pc:sldChg>
      <pc:sldChg chg="addSp delSp modSp mod">
        <pc:chgData name="Laura Melisa Fallas Zuniga" userId="cc764ff9-3744-4e10-aa5f-960056ba1495" providerId="ADAL" clId="{8FF54A76-C39B-4F03-8073-9AE7889D856F}" dt="2025-03-04T18:01:03.707" v="1148" actId="1076"/>
        <pc:sldMkLst>
          <pc:docMk/>
          <pc:sldMk cId="3591917439" sldId="766"/>
        </pc:sldMkLst>
        <pc:spChg chg="mod">
          <ac:chgData name="Laura Melisa Fallas Zuniga" userId="cc764ff9-3744-4e10-aa5f-960056ba1495" providerId="ADAL" clId="{8FF54A76-C39B-4F03-8073-9AE7889D856F}" dt="2025-03-04T17:57:48.109" v="1135" actId="20577"/>
          <ac:spMkLst>
            <pc:docMk/>
            <pc:sldMk cId="3591917439" sldId="766"/>
            <ac:spMk id="4" creationId="{E9B6A70F-55D5-F6A9-0C31-1F77414672F5}"/>
          </ac:spMkLst>
        </pc:spChg>
        <pc:spChg chg="mod">
          <ac:chgData name="Laura Melisa Fallas Zuniga" userId="cc764ff9-3744-4e10-aa5f-960056ba1495" providerId="ADAL" clId="{8FF54A76-C39B-4F03-8073-9AE7889D856F}" dt="2025-03-04T17:42:23.031" v="1016" actId="1076"/>
          <ac:spMkLst>
            <pc:docMk/>
            <pc:sldMk cId="3591917439" sldId="766"/>
            <ac:spMk id="7" creationId="{C790982F-357D-860E-43FF-3E4CA41D346C}"/>
          </ac:spMkLst>
        </pc:spChg>
        <pc:spChg chg="mod">
          <ac:chgData name="Laura Melisa Fallas Zuniga" userId="cc764ff9-3744-4e10-aa5f-960056ba1495" providerId="ADAL" clId="{8FF54A76-C39B-4F03-8073-9AE7889D856F}" dt="2025-03-04T17:43:30.728" v="1036" actId="14100"/>
          <ac:spMkLst>
            <pc:docMk/>
            <pc:sldMk cId="3591917439" sldId="766"/>
            <ac:spMk id="8" creationId="{82B9B33B-75A8-D076-19F2-850BD5228D78}"/>
          </ac:spMkLst>
        </pc:spChg>
        <pc:spChg chg="mod">
          <ac:chgData name="Laura Melisa Fallas Zuniga" userId="cc764ff9-3744-4e10-aa5f-960056ba1495" providerId="ADAL" clId="{8FF54A76-C39B-4F03-8073-9AE7889D856F}" dt="2025-03-04T17:33:29.993" v="887" actId="1076"/>
          <ac:spMkLst>
            <pc:docMk/>
            <pc:sldMk cId="3591917439" sldId="766"/>
            <ac:spMk id="17" creationId="{3EDBB660-7BDE-531A-C5A6-5925C9A9C052}"/>
          </ac:spMkLst>
        </pc:spChg>
        <pc:picChg chg="add mod">
          <ac:chgData name="Laura Melisa Fallas Zuniga" userId="cc764ff9-3744-4e10-aa5f-960056ba1495" providerId="ADAL" clId="{8FF54A76-C39B-4F03-8073-9AE7889D856F}" dt="2025-03-04T18:01:03.707" v="1148" actId="1076"/>
          <ac:picMkLst>
            <pc:docMk/>
            <pc:sldMk cId="3591917439" sldId="766"/>
            <ac:picMk id="11" creationId="{0AD31995-2C57-3F0C-BB48-CB590E0C1555}"/>
          </ac:picMkLst>
        </pc:picChg>
      </pc:sldChg>
      <pc:sldChg chg="del">
        <pc:chgData name="Laura Melisa Fallas Zuniga" userId="cc764ff9-3744-4e10-aa5f-960056ba1495" providerId="ADAL" clId="{8FF54A76-C39B-4F03-8073-9AE7889D856F}" dt="2025-03-04T18:02:09.797" v="1149" actId="2696"/>
        <pc:sldMkLst>
          <pc:docMk/>
          <pc:sldMk cId="2146450922" sldId="767"/>
        </pc:sldMkLst>
      </pc:sldChg>
      <pc:sldChg chg="addSp delSp modSp mod modAnim">
        <pc:chgData name="Laura Melisa Fallas Zuniga" userId="cc764ff9-3744-4e10-aa5f-960056ba1495" providerId="ADAL" clId="{8FF54A76-C39B-4F03-8073-9AE7889D856F}" dt="2025-03-04T18:11:25.029" v="1542" actId="1076"/>
        <pc:sldMkLst>
          <pc:docMk/>
          <pc:sldMk cId="3043228875" sldId="768"/>
        </pc:sldMkLst>
        <pc:spChg chg="mod">
          <ac:chgData name="Laura Melisa Fallas Zuniga" userId="cc764ff9-3744-4e10-aa5f-960056ba1495" providerId="ADAL" clId="{8FF54A76-C39B-4F03-8073-9AE7889D856F}" dt="2025-03-04T18:03:23.236" v="1158" actId="1076"/>
          <ac:spMkLst>
            <pc:docMk/>
            <pc:sldMk cId="3043228875" sldId="768"/>
            <ac:spMk id="2" creationId="{E4D6773D-9C96-B033-0418-72D064FF0DA5}"/>
          </ac:spMkLst>
        </pc:spChg>
        <pc:spChg chg="mod">
          <ac:chgData name="Laura Melisa Fallas Zuniga" userId="cc764ff9-3744-4e10-aa5f-960056ba1495" providerId="ADAL" clId="{8FF54A76-C39B-4F03-8073-9AE7889D856F}" dt="2025-03-04T18:11:25.029" v="1542" actId="1076"/>
          <ac:spMkLst>
            <pc:docMk/>
            <pc:sldMk cId="3043228875" sldId="768"/>
            <ac:spMk id="5" creationId="{8BA3E717-D1AF-1EEE-52F4-0A43B6221EE0}"/>
          </ac:spMkLst>
        </pc:spChg>
        <pc:spChg chg="add mod">
          <ac:chgData name="Laura Melisa Fallas Zuniga" userId="cc764ff9-3744-4e10-aa5f-960056ba1495" providerId="ADAL" clId="{8FF54A76-C39B-4F03-8073-9AE7889D856F}" dt="2025-03-04T18:11:14.761" v="1541" actId="1076"/>
          <ac:spMkLst>
            <pc:docMk/>
            <pc:sldMk cId="3043228875" sldId="768"/>
            <ac:spMk id="6" creationId="{AD384418-2CC8-621C-D59C-8D3A0A212698}"/>
          </ac:spMkLst>
        </pc:spChg>
        <pc:spChg chg="mod">
          <ac:chgData name="Laura Melisa Fallas Zuniga" userId="cc764ff9-3744-4e10-aa5f-960056ba1495" providerId="ADAL" clId="{8FF54A76-C39B-4F03-8073-9AE7889D856F}" dt="2025-03-04T18:09:09.307" v="1392" actId="14100"/>
          <ac:spMkLst>
            <pc:docMk/>
            <pc:sldMk cId="3043228875" sldId="768"/>
            <ac:spMk id="7" creationId="{ED4BD108-B49F-5E62-AF1F-D178AA4F8FF7}"/>
          </ac:spMkLst>
        </pc:spChg>
        <pc:picChg chg="add mod">
          <ac:chgData name="Laura Melisa Fallas Zuniga" userId="cc764ff9-3744-4e10-aa5f-960056ba1495" providerId="ADAL" clId="{8FF54A76-C39B-4F03-8073-9AE7889D856F}" dt="2025-03-04T18:03:18.502" v="1157" actId="1076"/>
          <ac:picMkLst>
            <pc:docMk/>
            <pc:sldMk cId="3043228875" sldId="768"/>
            <ac:picMk id="4" creationId="{4BF25D8E-6847-4458-5A47-DC11434A7CE7}"/>
          </ac:picMkLst>
        </pc:picChg>
      </pc:sldChg>
      <pc:sldChg chg="modSp mod">
        <pc:chgData name="Laura Melisa Fallas Zuniga" userId="cc764ff9-3744-4e10-aa5f-960056ba1495" providerId="ADAL" clId="{8FF54A76-C39B-4F03-8073-9AE7889D856F}" dt="2025-03-04T17:21:12.499" v="782" actId="1076"/>
        <pc:sldMkLst>
          <pc:docMk/>
          <pc:sldMk cId="504892969" sldId="769"/>
        </pc:sldMkLst>
        <pc:spChg chg="mod">
          <ac:chgData name="Laura Melisa Fallas Zuniga" userId="cc764ff9-3744-4e10-aa5f-960056ba1495" providerId="ADAL" clId="{8FF54A76-C39B-4F03-8073-9AE7889D856F}" dt="2025-03-04T17:21:06.002" v="781" actId="1076"/>
          <ac:spMkLst>
            <pc:docMk/>
            <pc:sldMk cId="504892969" sldId="769"/>
            <ac:spMk id="2" creationId="{CED7C66A-1872-7DA9-FFD0-AA670499EB47}"/>
          </ac:spMkLst>
        </pc:spChg>
        <pc:spChg chg="mod">
          <ac:chgData name="Laura Melisa Fallas Zuniga" userId="cc764ff9-3744-4e10-aa5f-960056ba1495" providerId="ADAL" clId="{8FF54A76-C39B-4F03-8073-9AE7889D856F}" dt="2025-03-04T17:21:12.499" v="782" actId="1076"/>
          <ac:spMkLst>
            <pc:docMk/>
            <pc:sldMk cId="504892969" sldId="769"/>
            <ac:spMk id="23" creationId="{94481424-0DDC-F54A-F354-F7F27A9171DE}"/>
          </ac:spMkLst>
        </pc:spChg>
      </pc:sldChg>
      <pc:sldChg chg="del">
        <pc:chgData name="Laura Melisa Fallas Zuniga" userId="cc764ff9-3744-4e10-aa5f-960056ba1495" providerId="ADAL" clId="{8FF54A76-C39B-4F03-8073-9AE7889D856F}" dt="2025-03-04T18:02:15.157" v="1150" actId="2696"/>
        <pc:sldMkLst>
          <pc:docMk/>
          <pc:sldMk cId="1123943072" sldId="770"/>
        </pc:sldMkLst>
      </pc:sldChg>
      <pc:sldChg chg="modSp mod">
        <pc:chgData name="Laura Melisa Fallas Zuniga" userId="cc764ff9-3744-4e10-aa5f-960056ba1495" providerId="ADAL" clId="{8FF54A76-C39B-4F03-8073-9AE7889D856F}" dt="2025-03-04T17:13:36.849" v="631" actId="1076"/>
        <pc:sldMkLst>
          <pc:docMk/>
          <pc:sldMk cId="3153834805" sldId="771"/>
        </pc:sldMkLst>
        <pc:spChg chg="mod">
          <ac:chgData name="Laura Melisa Fallas Zuniga" userId="cc764ff9-3744-4e10-aa5f-960056ba1495" providerId="ADAL" clId="{8FF54A76-C39B-4F03-8073-9AE7889D856F}" dt="2025-03-04T17:13:06.328" v="626" actId="14100"/>
          <ac:spMkLst>
            <pc:docMk/>
            <pc:sldMk cId="3153834805" sldId="771"/>
            <ac:spMk id="11" creationId="{97FA8AA2-58F0-2A69-9E77-F8F1C45D35D2}"/>
          </ac:spMkLst>
        </pc:spChg>
        <pc:spChg chg="mod">
          <ac:chgData name="Laura Melisa Fallas Zuniga" userId="cc764ff9-3744-4e10-aa5f-960056ba1495" providerId="ADAL" clId="{8FF54A76-C39B-4F03-8073-9AE7889D856F}" dt="2025-03-04T17:13:31.433" v="630" actId="20577"/>
          <ac:spMkLst>
            <pc:docMk/>
            <pc:sldMk cId="3153834805" sldId="771"/>
            <ac:spMk id="13" creationId="{FEE88856-4CCF-6826-2294-45E28079D744}"/>
          </ac:spMkLst>
        </pc:spChg>
        <pc:spChg chg="mod">
          <ac:chgData name="Laura Melisa Fallas Zuniga" userId="cc764ff9-3744-4e10-aa5f-960056ba1495" providerId="ADAL" clId="{8FF54A76-C39B-4F03-8073-9AE7889D856F}" dt="2025-03-04T17:12:54.786" v="623" actId="1037"/>
          <ac:spMkLst>
            <pc:docMk/>
            <pc:sldMk cId="3153834805" sldId="771"/>
            <ac:spMk id="14" creationId="{30A8E6DA-C442-8622-A972-D6F95EE5F969}"/>
          </ac:spMkLst>
        </pc:spChg>
        <pc:spChg chg="mod">
          <ac:chgData name="Laura Melisa Fallas Zuniga" userId="cc764ff9-3744-4e10-aa5f-960056ba1495" providerId="ADAL" clId="{8FF54A76-C39B-4F03-8073-9AE7889D856F}" dt="2025-03-04T17:13:36.849" v="631" actId="1076"/>
          <ac:spMkLst>
            <pc:docMk/>
            <pc:sldMk cId="3153834805" sldId="771"/>
            <ac:spMk id="16" creationId="{8C1D5107-D5DF-A36D-E668-BE2F6B4B50A0}"/>
          </ac:spMkLst>
        </pc:spChg>
      </pc:sldChg>
      <pc:sldChg chg="modSp mod">
        <pc:chgData name="Laura Melisa Fallas Zuniga" userId="cc764ff9-3744-4e10-aa5f-960056ba1495" providerId="ADAL" clId="{8FF54A76-C39B-4F03-8073-9AE7889D856F}" dt="2025-03-04T17:18:46.157" v="689" actId="2711"/>
        <pc:sldMkLst>
          <pc:docMk/>
          <pc:sldMk cId="1883902527" sldId="772"/>
        </pc:sldMkLst>
        <pc:spChg chg="mod">
          <ac:chgData name="Laura Melisa Fallas Zuniga" userId="cc764ff9-3744-4e10-aa5f-960056ba1495" providerId="ADAL" clId="{8FF54A76-C39B-4F03-8073-9AE7889D856F}" dt="2025-03-04T17:18:46.157" v="689" actId="2711"/>
          <ac:spMkLst>
            <pc:docMk/>
            <pc:sldMk cId="1883902527" sldId="772"/>
            <ac:spMk id="3" creationId="{08674B8D-CC4F-6793-1CC3-E314242ADAE9}"/>
          </ac:spMkLst>
        </pc:spChg>
        <pc:spChg chg="mod">
          <ac:chgData name="Laura Melisa Fallas Zuniga" userId="cc764ff9-3744-4e10-aa5f-960056ba1495" providerId="ADAL" clId="{8FF54A76-C39B-4F03-8073-9AE7889D856F}" dt="2025-03-04T17:18:39.014" v="688" actId="2711"/>
          <ac:spMkLst>
            <pc:docMk/>
            <pc:sldMk cId="1883902527" sldId="772"/>
            <ac:spMk id="4" creationId="{4509A672-79FE-70D2-EA97-C9480C4090D2}"/>
          </ac:spMkLst>
        </pc:spChg>
      </pc:sldChg>
      <pc:sldChg chg="modSp mod">
        <pc:chgData name="Laura Melisa Fallas Zuniga" userId="cc764ff9-3744-4e10-aa5f-960056ba1495" providerId="ADAL" clId="{8FF54A76-C39B-4F03-8073-9AE7889D856F}" dt="2025-03-04T17:20:20.013" v="702" actId="1076"/>
        <pc:sldMkLst>
          <pc:docMk/>
          <pc:sldMk cId="2255205822" sldId="773"/>
        </pc:sldMkLst>
        <pc:spChg chg="mod">
          <ac:chgData name="Laura Melisa Fallas Zuniga" userId="cc764ff9-3744-4e10-aa5f-960056ba1495" providerId="ADAL" clId="{8FF54A76-C39B-4F03-8073-9AE7889D856F}" dt="2025-03-04T17:20:04.204" v="699" actId="1076"/>
          <ac:spMkLst>
            <pc:docMk/>
            <pc:sldMk cId="2255205822" sldId="773"/>
            <ac:spMk id="3" creationId="{A21F2341-8262-43A4-AF43-9B31E0822F1E}"/>
          </ac:spMkLst>
        </pc:spChg>
        <pc:spChg chg="mod">
          <ac:chgData name="Laura Melisa Fallas Zuniga" userId="cc764ff9-3744-4e10-aa5f-960056ba1495" providerId="ADAL" clId="{8FF54A76-C39B-4F03-8073-9AE7889D856F}" dt="2025-03-04T17:20:20.013" v="702" actId="1076"/>
          <ac:spMkLst>
            <pc:docMk/>
            <pc:sldMk cId="2255205822" sldId="773"/>
            <ac:spMk id="4" creationId="{D4472C9D-8C5F-EFA0-C241-D9E353CB564D}"/>
          </ac:spMkLst>
        </pc:spChg>
      </pc:sldChg>
      <pc:sldChg chg="addSp delSp modSp add mod">
        <pc:chgData name="Laura Melisa Fallas Zuniga" userId="cc764ff9-3744-4e10-aa5f-960056ba1495" providerId="ADAL" clId="{8FF54A76-C39B-4F03-8073-9AE7889D856F}" dt="2025-03-04T16:49:36.998" v="475" actId="20577"/>
        <pc:sldMkLst>
          <pc:docMk/>
          <pc:sldMk cId="3092734039" sldId="774"/>
        </pc:sldMkLst>
      </pc:sldChg>
      <pc:sldChg chg="addSp delSp modSp add mod">
        <pc:chgData name="Laura Melisa Fallas Zuniga" userId="cc764ff9-3744-4e10-aa5f-960056ba1495" providerId="ADAL" clId="{8FF54A76-C39B-4F03-8073-9AE7889D856F}" dt="2025-03-04T16:49:47.962" v="484" actId="20577"/>
        <pc:sldMkLst>
          <pc:docMk/>
          <pc:sldMk cId="2401924039" sldId="775"/>
        </pc:sldMkLst>
        <pc:graphicFrameChg chg="add mod modGraphic">
          <ac:chgData name="Laura Melisa Fallas Zuniga" userId="cc764ff9-3744-4e10-aa5f-960056ba1495" providerId="ADAL" clId="{8FF54A76-C39B-4F03-8073-9AE7889D856F}" dt="2025-03-04T16:49:47.962" v="484" actId="20577"/>
          <ac:graphicFrameMkLst>
            <pc:docMk/>
            <pc:sldMk cId="2401924039" sldId="775"/>
            <ac:graphicFrameMk id="5" creationId="{41A1B518-7F50-CA97-2953-B5719C3D87A2}"/>
          </ac:graphicFrameMkLst>
        </pc:graphicFrameChg>
      </pc:sldChg>
      <pc:sldChg chg="addSp delSp modSp add mod">
        <pc:chgData name="Laura Melisa Fallas Zuniga" userId="cc764ff9-3744-4e10-aa5f-960056ba1495" providerId="ADAL" clId="{8FF54A76-C39B-4F03-8073-9AE7889D856F}" dt="2025-03-04T16:54:09.362" v="556" actId="113"/>
        <pc:sldMkLst>
          <pc:docMk/>
          <pc:sldMk cId="380887705" sldId="776"/>
        </pc:sldMkLst>
        <pc:graphicFrameChg chg="add mod modGraphic">
          <ac:chgData name="Laura Melisa Fallas Zuniga" userId="cc764ff9-3744-4e10-aa5f-960056ba1495" providerId="ADAL" clId="{8FF54A76-C39B-4F03-8073-9AE7889D856F}" dt="2025-03-04T16:54:09.362" v="556" actId="113"/>
          <ac:graphicFrameMkLst>
            <pc:docMk/>
            <pc:sldMk cId="380887705" sldId="776"/>
            <ac:graphicFrameMk id="2" creationId="{B6EBDBFD-DF18-358C-53D1-D8710FCD7796}"/>
          </ac:graphicFrameMkLst>
        </pc:graphicFrameChg>
      </pc:sldChg>
      <pc:sldChg chg="addSp delSp modSp add mod">
        <pc:chgData name="Laura Melisa Fallas Zuniga" userId="cc764ff9-3744-4e10-aa5f-960056ba1495" providerId="ADAL" clId="{8FF54A76-C39B-4F03-8073-9AE7889D856F}" dt="2025-03-04T17:08:50.017" v="585" actId="1076"/>
        <pc:sldMkLst>
          <pc:docMk/>
          <pc:sldMk cId="187647080" sldId="777"/>
        </pc:sldMkLst>
        <pc:graphicFrameChg chg="add del mod modGraphic">
          <ac:chgData name="Laura Melisa Fallas Zuniga" userId="cc764ff9-3744-4e10-aa5f-960056ba1495" providerId="ADAL" clId="{8FF54A76-C39B-4F03-8073-9AE7889D856F}" dt="2025-03-04T17:08:50.017" v="585" actId="1076"/>
          <ac:graphicFrameMkLst>
            <pc:docMk/>
            <pc:sldMk cId="187647080" sldId="777"/>
            <ac:graphicFrameMk id="2" creationId="{5A405F17-D86D-FC5D-7562-CA25C8F0B6C6}"/>
          </ac:graphicFrameMkLst>
        </pc:graphicFrameChg>
      </pc:sldChg>
      <pc:sldChg chg="modSp add">
        <pc:chgData name="Laura Melisa Fallas Zuniga" userId="cc764ff9-3744-4e10-aa5f-960056ba1495" providerId="ADAL" clId="{8FF54A76-C39B-4F03-8073-9AE7889D856F}" dt="2025-03-04T17:57:57.449" v="1140" actId="20577"/>
        <pc:sldMkLst>
          <pc:docMk/>
          <pc:sldMk cId="1050230434" sldId="778"/>
        </pc:sldMkLst>
        <pc:spChg chg="mod">
          <ac:chgData name="Laura Melisa Fallas Zuniga" userId="cc764ff9-3744-4e10-aa5f-960056ba1495" providerId="ADAL" clId="{8FF54A76-C39B-4F03-8073-9AE7889D856F}" dt="2025-03-04T17:57:57.449" v="1140" actId="20577"/>
          <ac:spMkLst>
            <pc:docMk/>
            <pc:sldMk cId="1050230434" sldId="778"/>
            <ac:spMk id="4" creationId="{9A0D6CC8-3D76-7DC6-B92F-D3EB65A24F42}"/>
          </ac:spMkLst>
        </pc:spChg>
      </pc:sldChg>
    </pc:docChg>
  </pc:docChgLst>
  <pc:docChgLst>
    <pc:chgData name="Laura Melisa Fallas Zuniga" userId="cc764ff9-3744-4e10-aa5f-960056ba1495" providerId="ADAL" clId="{4802DB14-7FCD-4A08-8EB1-C457A9E36C68}"/>
    <pc:docChg chg="undo custSel addSld delSld modSld sldOrd">
      <pc:chgData name="Laura Melisa Fallas Zuniga" userId="cc764ff9-3744-4e10-aa5f-960056ba1495" providerId="ADAL" clId="{4802DB14-7FCD-4A08-8EB1-C457A9E36C68}" dt="2025-03-03T20:58:44.455" v="555" actId="1076"/>
      <pc:docMkLst>
        <pc:docMk/>
      </pc:docMkLst>
      <pc:sldChg chg="modSp mod">
        <pc:chgData name="Laura Melisa Fallas Zuniga" userId="cc764ff9-3744-4e10-aa5f-960056ba1495" providerId="ADAL" clId="{4802DB14-7FCD-4A08-8EB1-C457A9E36C68}" dt="2025-03-03T19:57:52.103" v="124" actId="1076"/>
        <pc:sldMkLst>
          <pc:docMk/>
          <pc:sldMk cId="0" sldId="256"/>
        </pc:sldMkLst>
        <pc:spChg chg="mod">
          <ac:chgData name="Laura Melisa Fallas Zuniga" userId="cc764ff9-3744-4e10-aa5f-960056ba1495" providerId="ADAL" clId="{4802DB14-7FCD-4A08-8EB1-C457A9E36C68}" dt="2025-03-03T19:57:52.103" v="124" actId="1076"/>
          <ac:spMkLst>
            <pc:docMk/>
            <pc:sldMk cId="0" sldId="256"/>
            <ac:spMk id="4" creationId="{A546B86C-43D8-2BC8-6851-F72C797A2C34}"/>
          </ac:spMkLst>
        </pc:spChg>
      </pc:sldChg>
      <pc:sldChg chg="modSp mod">
        <pc:chgData name="Laura Melisa Fallas Zuniga" userId="cc764ff9-3744-4e10-aa5f-960056ba1495" providerId="ADAL" clId="{4802DB14-7FCD-4A08-8EB1-C457A9E36C68}" dt="2025-03-03T20:25:51.552" v="251" actId="120"/>
        <pc:sldMkLst>
          <pc:docMk/>
          <pc:sldMk cId="0" sldId="262"/>
        </pc:sldMkLst>
        <pc:spChg chg="mod">
          <ac:chgData name="Laura Melisa Fallas Zuniga" userId="cc764ff9-3744-4e10-aa5f-960056ba1495" providerId="ADAL" clId="{4802DB14-7FCD-4A08-8EB1-C457A9E36C68}" dt="2025-03-03T19:59:05.174" v="129" actId="790"/>
          <ac:spMkLst>
            <pc:docMk/>
            <pc:sldMk cId="0" sldId="262"/>
            <ac:spMk id="7" creationId="{00000000-0000-0000-0000-000000000000}"/>
          </ac:spMkLst>
        </pc:spChg>
        <pc:spChg chg="mod">
          <ac:chgData name="Laura Melisa Fallas Zuniga" userId="cc764ff9-3744-4e10-aa5f-960056ba1495" providerId="ADAL" clId="{4802DB14-7FCD-4A08-8EB1-C457A9E36C68}" dt="2025-03-03T20:25:51.552" v="251" actId="120"/>
          <ac:spMkLst>
            <pc:docMk/>
            <pc:sldMk cId="0" sldId="262"/>
            <ac:spMk id="16" creationId="{A0B84355-045B-D93D-B77E-FD7E44DC715D}"/>
          </ac:spMkLst>
        </pc:spChg>
        <pc:grpChg chg="mod">
          <ac:chgData name="Laura Melisa Fallas Zuniga" userId="cc764ff9-3744-4e10-aa5f-960056ba1495" providerId="ADAL" clId="{4802DB14-7FCD-4A08-8EB1-C457A9E36C68}" dt="2025-03-03T20:05:54.072" v="139" actId="1076"/>
          <ac:grpSpMkLst>
            <pc:docMk/>
            <pc:sldMk cId="0" sldId="262"/>
            <ac:grpSpMk id="4" creationId="{00000000-0000-0000-0000-000000000000}"/>
          </ac:grpSpMkLst>
        </pc:grpChg>
      </pc:sldChg>
      <pc:sldChg chg="modSp mod">
        <pc:chgData name="Laura Melisa Fallas Zuniga" userId="cc764ff9-3744-4e10-aa5f-960056ba1495" providerId="ADAL" clId="{4802DB14-7FCD-4A08-8EB1-C457A9E36C68}" dt="2025-03-03T20:16:50.569" v="162" actId="1076"/>
        <pc:sldMkLst>
          <pc:docMk/>
          <pc:sldMk cId="3559632223" sldId="740"/>
        </pc:sldMkLst>
        <pc:spChg chg="mod">
          <ac:chgData name="Laura Melisa Fallas Zuniga" userId="cc764ff9-3744-4e10-aa5f-960056ba1495" providerId="ADAL" clId="{4802DB14-7FCD-4A08-8EB1-C457A9E36C68}" dt="2025-03-03T20:16:50.569" v="162" actId="1076"/>
          <ac:spMkLst>
            <pc:docMk/>
            <pc:sldMk cId="3559632223" sldId="740"/>
            <ac:spMk id="12" creationId="{2593CF46-3677-00A0-314E-C5642C97E2C8}"/>
          </ac:spMkLst>
        </pc:spChg>
        <pc:spChg chg="mod">
          <ac:chgData name="Laura Melisa Fallas Zuniga" userId="cc764ff9-3744-4e10-aa5f-960056ba1495" providerId="ADAL" clId="{4802DB14-7FCD-4A08-8EB1-C457A9E36C68}" dt="2025-03-03T20:16:46.138" v="161" actId="1076"/>
          <ac:spMkLst>
            <pc:docMk/>
            <pc:sldMk cId="3559632223" sldId="740"/>
            <ac:spMk id="14" creationId="{14CBB5CA-38AB-0D80-7A5A-83D23C271A7B}"/>
          </ac:spMkLst>
        </pc:spChg>
        <pc:spChg chg="mod">
          <ac:chgData name="Laura Melisa Fallas Zuniga" userId="cc764ff9-3744-4e10-aa5f-960056ba1495" providerId="ADAL" clId="{4802DB14-7FCD-4A08-8EB1-C457A9E36C68}" dt="2025-03-03T20:15:20.386" v="152" actId="1076"/>
          <ac:spMkLst>
            <pc:docMk/>
            <pc:sldMk cId="3559632223" sldId="740"/>
            <ac:spMk id="17" creationId="{4FD329B6-2428-F618-5937-F411F49C2795}"/>
          </ac:spMkLst>
        </pc:spChg>
      </pc:sldChg>
      <pc:sldChg chg="addSp delSp modSp mod delAnim modAnim">
        <pc:chgData name="Laura Melisa Fallas Zuniga" userId="cc764ff9-3744-4e10-aa5f-960056ba1495" providerId="ADAL" clId="{4802DB14-7FCD-4A08-8EB1-C457A9E36C68}" dt="2025-03-03T20:28:19.322" v="271" actId="478"/>
        <pc:sldMkLst>
          <pc:docMk/>
          <pc:sldMk cId="53748376" sldId="741"/>
        </pc:sldMkLst>
        <pc:spChg chg="add mod">
          <ac:chgData name="Laura Melisa Fallas Zuniga" userId="cc764ff9-3744-4e10-aa5f-960056ba1495" providerId="ADAL" clId="{4802DB14-7FCD-4A08-8EB1-C457A9E36C68}" dt="2025-03-03T20:27:36.586" v="263" actId="1076"/>
          <ac:spMkLst>
            <pc:docMk/>
            <pc:sldMk cId="53748376" sldId="741"/>
            <ac:spMk id="2" creationId="{BE6E4836-5900-4CB4-17C6-78DEEFFD72D9}"/>
          </ac:spMkLst>
        </pc:spChg>
        <pc:spChg chg="mod">
          <ac:chgData name="Laura Melisa Fallas Zuniga" userId="cc764ff9-3744-4e10-aa5f-960056ba1495" providerId="ADAL" clId="{4802DB14-7FCD-4A08-8EB1-C457A9E36C68}" dt="2025-03-03T20:28:16.799" v="270" actId="1076"/>
          <ac:spMkLst>
            <pc:docMk/>
            <pc:sldMk cId="53748376" sldId="741"/>
            <ac:spMk id="11" creationId="{FE6C61EF-AE5E-7D5A-B5D1-947DAC55EA0E}"/>
          </ac:spMkLst>
        </pc:spChg>
      </pc:sldChg>
      <pc:sldChg chg="addSp delSp modSp mod delAnim">
        <pc:chgData name="Laura Melisa Fallas Zuniga" userId="cc764ff9-3744-4e10-aa5f-960056ba1495" providerId="ADAL" clId="{4802DB14-7FCD-4A08-8EB1-C457A9E36C68}" dt="2025-03-03T20:32:23.253" v="405" actId="1076"/>
        <pc:sldMkLst>
          <pc:docMk/>
          <pc:sldMk cId="1808428728" sldId="751"/>
        </pc:sldMkLst>
        <pc:spChg chg="mod">
          <ac:chgData name="Laura Melisa Fallas Zuniga" userId="cc764ff9-3744-4e10-aa5f-960056ba1495" providerId="ADAL" clId="{4802DB14-7FCD-4A08-8EB1-C457A9E36C68}" dt="2025-03-03T20:32:16.155" v="404" actId="1076"/>
          <ac:spMkLst>
            <pc:docMk/>
            <pc:sldMk cId="1808428728" sldId="751"/>
            <ac:spMk id="18" creationId="{8F555D05-447A-30DD-50AC-525A09A35B91}"/>
          </ac:spMkLst>
        </pc:spChg>
        <pc:spChg chg="mod">
          <ac:chgData name="Laura Melisa Fallas Zuniga" userId="cc764ff9-3744-4e10-aa5f-960056ba1495" providerId="ADAL" clId="{4802DB14-7FCD-4A08-8EB1-C457A9E36C68}" dt="2025-03-03T20:32:23.253" v="405" actId="1076"/>
          <ac:spMkLst>
            <pc:docMk/>
            <pc:sldMk cId="1808428728" sldId="751"/>
            <ac:spMk id="25" creationId="{4AAE2409-DFA3-E2C0-290C-4A8D1E85117A}"/>
          </ac:spMkLst>
        </pc:spChg>
        <pc:picChg chg="add mod">
          <ac:chgData name="Laura Melisa Fallas Zuniga" userId="cc764ff9-3744-4e10-aa5f-960056ba1495" providerId="ADAL" clId="{4802DB14-7FCD-4A08-8EB1-C457A9E36C68}" dt="2025-03-03T20:31:04.252" v="399" actId="1076"/>
          <ac:picMkLst>
            <pc:docMk/>
            <pc:sldMk cId="1808428728" sldId="751"/>
            <ac:picMk id="3" creationId="{F434AC39-F21E-4284-02CB-3A89A4D6BD71}"/>
          </ac:picMkLst>
        </pc:picChg>
      </pc:sldChg>
      <pc:sldChg chg="addSp delSp modSp mod">
        <pc:chgData name="Laura Melisa Fallas Zuniga" userId="cc764ff9-3744-4e10-aa5f-960056ba1495" providerId="ADAL" clId="{4802DB14-7FCD-4A08-8EB1-C457A9E36C68}" dt="2025-03-03T20:42:55.631" v="432" actId="1076"/>
        <pc:sldMkLst>
          <pc:docMk/>
          <pc:sldMk cId="0" sldId="753"/>
        </pc:sldMkLst>
        <pc:picChg chg="add mod">
          <ac:chgData name="Laura Melisa Fallas Zuniga" userId="cc764ff9-3744-4e10-aa5f-960056ba1495" providerId="ADAL" clId="{4802DB14-7FCD-4A08-8EB1-C457A9E36C68}" dt="2025-03-03T20:42:55.631" v="432" actId="1076"/>
          <ac:picMkLst>
            <pc:docMk/>
            <pc:sldMk cId="0" sldId="753"/>
            <ac:picMk id="6" creationId="{6343F553-CA6E-D9C8-6863-3C9B8504D848}"/>
          </ac:picMkLst>
        </pc:picChg>
      </pc:sldChg>
      <pc:sldChg chg="addSp delSp modSp mod delAnim">
        <pc:chgData name="Laura Melisa Fallas Zuniga" userId="cc764ff9-3744-4e10-aa5f-960056ba1495" providerId="ADAL" clId="{4802DB14-7FCD-4A08-8EB1-C457A9E36C68}" dt="2025-03-03T20:58:44.455" v="555" actId="1076"/>
        <pc:sldMkLst>
          <pc:docMk/>
          <pc:sldMk cId="504892969" sldId="769"/>
        </pc:sldMkLst>
        <pc:spChg chg="add mod">
          <ac:chgData name="Laura Melisa Fallas Zuniga" userId="cc764ff9-3744-4e10-aa5f-960056ba1495" providerId="ADAL" clId="{4802DB14-7FCD-4A08-8EB1-C457A9E36C68}" dt="2025-03-03T20:58:44.455" v="555" actId="1076"/>
          <ac:spMkLst>
            <pc:docMk/>
            <pc:sldMk cId="504892969" sldId="769"/>
            <ac:spMk id="2" creationId="{CED7C66A-1872-7DA9-FFD0-AA670499EB47}"/>
          </ac:spMkLst>
        </pc:spChg>
        <pc:spChg chg="mod">
          <ac:chgData name="Laura Melisa Fallas Zuniga" userId="cc764ff9-3744-4e10-aa5f-960056ba1495" providerId="ADAL" clId="{4802DB14-7FCD-4A08-8EB1-C457A9E36C68}" dt="2025-03-03T20:57:17.924" v="546" actId="1076"/>
          <ac:spMkLst>
            <pc:docMk/>
            <pc:sldMk cId="504892969" sldId="769"/>
            <ac:spMk id="23" creationId="{94481424-0DDC-F54A-F354-F7F27A9171DE}"/>
          </ac:spMkLst>
        </pc:spChg>
      </pc:sldChg>
      <pc:sldChg chg="new del">
        <pc:chgData name="Laura Melisa Fallas Zuniga" userId="cc764ff9-3744-4e10-aa5f-960056ba1495" providerId="ADAL" clId="{4802DB14-7FCD-4A08-8EB1-C457A9E36C68}" dt="2025-03-03T20:26:44.550" v="253" actId="680"/>
        <pc:sldMkLst>
          <pc:docMk/>
          <pc:sldMk cId="1734329342" sldId="771"/>
        </pc:sldMkLst>
      </pc:sldChg>
      <pc:sldChg chg="add ord">
        <pc:chgData name="Laura Melisa Fallas Zuniga" userId="cc764ff9-3744-4e10-aa5f-960056ba1495" providerId="ADAL" clId="{4802DB14-7FCD-4A08-8EB1-C457A9E36C68}" dt="2025-03-03T20:28:42.131" v="273"/>
        <pc:sldMkLst>
          <pc:docMk/>
          <pc:sldMk cId="3153834805" sldId="771"/>
        </pc:sldMkLst>
      </pc:sldChg>
      <pc:sldChg chg="addSp delSp modSp add mod modAnim">
        <pc:chgData name="Laura Melisa Fallas Zuniga" userId="cc764ff9-3744-4e10-aa5f-960056ba1495" providerId="ADAL" clId="{4802DB14-7FCD-4A08-8EB1-C457A9E36C68}" dt="2025-03-03T20:51:10.232" v="534" actId="1076"/>
        <pc:sldMkLst>
          <pc:docMk/>
          <pc:sldMk cId="1883902527" sldId="772"/>
        </pc:sldMkLst>
        <pc:spChg chg="add mod">
          <ac:chgData name="Laura Melisa Fallas Zuniga" userId="cc764ff9-3744-4e10-aa5f-960056ba1495" providerId="ADAL" clId="{4802DB14-7FCD-4A08-8EB1-C457A9E36C68}" dt="2025-03-03T20:51:10.232" v="534" actId="1076"/>
          <ac:spMkLst>
            <pc:docMk/>
            <pc:sldMk cId="1883902527" sldId="772"/>
            <ac:spMk id="3" creationId="{08674B8D-CC4F-6793-1CC3-E314242ADAE9}"/>
          </ac:spMkLst>
        </pc:spChg>
        <pc:spChg chg="add mod">
          <ac:chgData name="Laura Melisa Fallas Zuniga" userId="cc764ff9-3744-4e10-aa5f-960056ba1495" providerId="ADAL" clId="{4802DB14-7FCD-4A08-8EB1-C457A9E36C68}" dt="2025-03-03T20:51:01.443" v="533" actId="1076"/>
          <ac:spMkLst>
            <pc:docMk/>
            <pc:sldMk cId="1883902527" sldId="772"/>
            <ac:spMk id="4" creationId="{4509A672-79FE-70D2-EA97-C9480C4090D2}"/>
          </ac:spMkLst>
        </pc:spChg>
      </pc:sldChg>
      <pc:sldChg chg="addSp delSp modSp add mod">
        <pc:chgData name="Laura Melisa Fallas Zuniga" userId="cc764ff9-3744-4e10-aa5f-960056ba1495" providerId="ADAL" clId="{4802DB14-7FCD-4A08-8EB1-C457A9E36C68}" dt="2025-03-03T20:51:27.426" v="536" actId="1076"/>
        <pc:sldMkLst>
          <pc:docMk/>
          <pc:sldMk cId="2255205822" sldId="773"/>
        </pc:sldMkLst>
        <pc:spChg chg="mod">
          <ac:chgData name="Laura Melisa Fallas Zuniga" userId="cc764ff9-3744-4e10-aa5f-960056ba1495" providerId="ADAL" clId="{4802DB14-7FCD-4A08-8EB1-C457A9E36C68}" dt="2025-03-03T20:51:24.373" v="535" actId="1076"/>
          <ac:spMkLst>
            <pc:docMk/>
            <pc:sldMk cId="2255205822" sldId="773"/>
            <ac:spMk id="3" creationId="{A21F2341-8262-43A4-AF43-9B31E0822F1E}"/>
          </ac:spMkLst>
        </pc:spChg>
        <pc:spChg chg="mod">
          <ac:chgData name="Laura Melisa Fallas Zuniga" userId="cc764ff9-3744-4e10-aa5f-960056ba1495" providerId="ADAL" clId="{4802DB14-7FCD-4A08-8EB1-C457A9E36C68}" dt="2025-03-03T20:51:27.426" v="536" actId="1076"/>
          <ac:spMkLst>
            <pc:docMk/>
            <pc:sldMk cId="2255205822" sldId="773"/>
            <ac:spMk id="4" creationId="{D4472C9D-8C5F-EFA0-C241-D9E353CB564D}"/>
          </ac:spMkLst>
        </pc:spChg>
      </pc:sldChg>
      <pc:sldChg chg="add del">
        <pc:chgData name="Laura Melisa Fallas Zuniga" userId="cc764ff9-3744-4e10-aa5f-960056ba1495" providerId="ADAL" clId="{4802DB14-7FCD-4A08-8EB1-C457A9E36C68}" dt="2025-03-03T20:47:15.025" v="464" actId="2696"/>
        <pc:sldMkLst>
          <pc:docMk/>
          <pc:sldMk cId="4243379358" sldId="773"/>
        </pc:sldMkLst>
      </pc:sldChg>
    </pc:docChg>
  </pc:docChgLst>
  <pc:docChgLst>
    <pc:chgData name="Laura Melisa Fallas Zuniga" userId="S::laura.fallas.zuniga@mep.go.cr::cc764ff9-3744-4e10-aa5f-960056ba1495" providerId="AD" clId="Web-{65F801E2-13F2-8E4E-BE59-9E834C3ABCD1}"/>
    <pc:docChg chg="modSld">
      <pc:chgData name="Laura Melisa Fallas Zuniga" userId="S::laura.fallas.zuniga@mep.go.cr::cc764ff9-3744-4e10-aa5f-960056ba1495" providerId="AD" clId="Web-{65F801E2-13F2-8E4E-BE59-9E834C3ABCD1}" dt="2025-03-11T19:26:25.695" v="3" actId="1076"/>
      <pc:docMkLst>
        <pc:docMk/>
      </pc:docMkLst>
      <pc:sldChg chg="modSp">
        <pc:chgData name="Laura Melisa Fallas Zuniga" userId="S::laura.fallas.zuniga@mep.go.cr::cc764ff9-3744-4e10-aa5f-960056ba1495" providerId="AD" clId="Web-{65F801E2-13F2-8E4E-BE59-9E834C3ABCD1}" dt="2025-03-11T19:26:25.695" v="3" actId="1076"/>
        <pc:sldMkLst>
          <pc:docMk/>
          <pc:sldMk cId="0" sldId="262"/>
        </pc:sldMkLst>
        <pc:spChg chg="mod">
          <ac:chgData name="Laura Melisa Fallas Zuniga" userId="S::laura.fallas.zuniga@mep.go.cr::cc764ff9-3744-4e10-aa5f-960056ba1495" providerId="AD" clId="Web-{65F801E2-13F2-8E4E-BE59-9E834C3ABCD1}" dt="2025-03-11T19:26:25.695" v="3" actId="1076"/>
          <ac:spMkLst>
            <pc:docMk/>
            <pc:sldMk cId="0" sldId="262"/>
            <ac:spMk id="7" creationId="{00000000-0000-0000-0000-000000000000}"/>
          </ac:spMkLst>
        </pc:spChg>
        <pc:spChg chg="mod">
          <ac:chgData name="Laura Melisa Fallas Zuniga" userId="S::laura.fallas.zuniga@mep.go.cr::cc764ff9-3744-4e10-aa5f-960056ba1495" providerId="AD" clId="Web-{65F801E2-13F2-8E4E-BE59-9E834C3ABCD1}" dt="2025-03-11T19:26:11.554" v="1" actId="20577"/>
          <ac:spMkLst>
            <pc:docMk/>
            <pc:sldMk cId="0" sldId="262"/>
            <ac:spMk id="16" creationId="{A0B84355-045B-D93D-B77E-FD7E44DC715D}"/>
          </ac:spMkLst>
        </pc:spChg>
        <pc:grpChg chg="mod">
          <ac:chgData name="Laura Melisa Fallas Zuniga" userId="S::laura.fallas.zuniga@mep.go.cr::cc764ff9-3744-4e10-aa5f-960056ba1495" providerId="AD" clId="Web-{65F801E2-13F2-8E4E-BE59-9E834C3ABCD1}" dt="2025-03-11T19:26:15.366" v="2" actId="14100"/>
          <ac:grpSpMkLst>
            <pc:docMk/>
            <pc:sldMk cId="0" sldId="262"/>
            <ac:grpSpMk id="4" creationId="{00000000-0000-0000-0000-000000000000}"/>
          </ac:grpSpMkLst>
        </pc:grpChg>
      </pc:sldChg>
    </pc:docChg>
  </pc:docChgLst>
  <pc:docChgLst>
    <pc:chgData name="Anthony Quesada Suarez" userId="d69f5e64-96b7-4429-b3ad-67c5622e8c93" providerId="ADAL" clId="{00CE9BC8-D0C2-4842-9FB4-3A5BCFC8E582}"/>
    <pc:docChg chg="custSel modSld">
      <pc:chgData name="Anthony Quesada Suarez" userId="d69f5e64-96b7-4429-b3ad-67c5622e8c93" providerId="ADAL" clId="{00CE9BC8-D0C2-4842-9FB4-3A5BCFC8E582}" dt="2024-04-25T12:32:55.649" v="258" actId="313"/>
      <pc:docMkLst>
        <pc:docMk/>
      </pc:docMkLst>
      <pc:sldChg chg="modSp mod">
        <pc:chgData name="Anthony Quesada Suarez" userId="d69f5e64-96b7-4429-b3ad-67c5622e8c93" providerId="ADAL" clId="{00CE9BC8-D0C2-4842-9FB4-3A5BCFC8E582}" dt="2024-04-25T12:32:55.649" v="258" actId="313"/>
        <pc:sldMkLst>
          <pc:docMk/>
          <pc:sldMk cId="2538332559" sldId="710"/>
        </pc:sldMkLst>
      </pc:sldChg>
      <pc:sldChg chg="modSp mod">
        <pc:chgData name="Anthony Quesada Suarez" userId="d69f5e64-96b7-4429-b3ad-67c5622e8c93" providerId="ADAL" clId="{00CE9BC8-D0C2-4842-9FB4-3A5BCFC8E582}" dt="2024-04-10T14:18:12.135" v="88" actId="20577"/>
        <pc:sldMkLst>
          <pc:docMk/>
          <pc:sldMk cId="3559632223" sldId="740"/>
        </pc:sldMkLst>
      </pc:sldChg>
      <pc:sldChg chg="modSp mod">
        <pc:chgData name="Anthony Quesada Suarez" userId="d69f5e64-96b7-4429-b3ad-67c5622e8c93" providerId="ADAL" clId="{00CE9BC8-D0C2-4842-9FB4-3A5BCFC8E582}" dt="2024-04-10T14:19:01.646" v="90" actId="20577"/>
        <pc:sldMkLst>
          <pc:docMk/>
          <pc:sldMk cId="53748376" sldId="741"/>
        </pc:sldMkLst>
      </pc:sldChg>
      <pc:sldChg chg="modSp mod">
        <pc:chgData name="Anthony Quesada Suarez" userId="d69f5e64-96b7-4429-b3ad-67c5622e8c93" providerId="ADAL" clId="{00CE9BC8-D0C2-4842-9FB4-3A5BCFC8E582}" dt="2024-04-10T14:20:06.493" v="96" actId="20577"/>
        <pc:sldMkLst>
          <pc:docMk/>
          <pc:sldMk cId="985767467" sldId="743"/>
        </pc:sldMkLst>
      </pc:sldChg>
      <pc:sldChg chg="modSp mod">
        <pc:chgData name="Anthony Quesada Suarez" userId="d69f5e64-96b7-4429-b3ad-67c5622e8c93" providerId="ADAL" clId="{00CE9BC8-D0C2-4842-9FB4-3A5BCFC8E582}" dt="2024-04-10T14:27:43.505" v="98" actId="20577"/>
        <pc:sldMkLst>
          <pc:docMk/>
          <pc:sldMk cId="3422891882" sldId="745"/>
        </pc:sldMkLst>
      </pc:sldChg>
      <pc:sldChg chg="modSp mod">
        <pc:chgData name="Anthony Quesada Suarez" userId="d69f5e64-96b7-4429-b3ad-67c5622e8c93" providerId="ADAL" clId="{00CE9BC8-D0C2-4842-9FB4-3A5BCFC8E582}" dt="2024-04-10T14:08:39.673" v="5" actId="20577"/>
        <pc:sldMkLst>
          <pc:docMk/>
          <pc:sldMk cId="4268642076" sldId="746"/>
        </pc:sldMkLst>
      </pc:sldChg>
      <pc:sldChg chg="modSp mod">
        <pc:chgData name="Anthony Quesada Suarez" userId="d69f5e64-96b7-4429-b3ad-67c5622e8c93" providerId="ADAL" clId="{00CE9BC8-D0C2-4842-9FB4-3A5BCFC8E582}" dt="2024-04-20T21:41:54.893" v="105" actId="108"/>
        <pc:sldMkLst>
          <pc:docMk/>
          <pc:sldMk cId="2945462063" sldId="748"/>
        </pc:sldMkLst>
      </pc:sldChg>
      <pc:sldChg chg="modSp mod">
        <pc:chgData name="Anthony Quesada Suarez" userId="d69f5e64-96b7-4429-b3ad-67c5622e8c93" providerId="ADAL" clId="{00CE9BC8-D0C2-4842-9FB4-3A5BCFC8E582}" dt="2024-04-10T14:08:52.863" v="6" actId="20577"/>
        <pc:sldMkLst>
          <pc:docMk/>
          <pc:sldMk cId="1072021178" sldId="749"/>
        </pc:sldMkLst>
      </pc:sldChg>
      <pc:sldChg chg="modSp mod">
        <pc:chgData name="Anthony Quesada Suarez" userId="d69f5e64-96b7-4429-b3ad-67c5622e8c93" providerId="ADAL" clId="{00CE9BC8-D0C2-4842-9FB4-3A5BCFC8E582}" dt="2024-04-10T14:09:26.017" v="12" actId="20577"/>
        <pc:sldMkLst>
          <pc:docMk/>
          <pc:sldMk cId="1477021056" sldId="750"/>
        </pc:sldMkLst>
      </pc:sldChg>
      <pc:sldChg chg="modSp mod">
        <pc:chgData name="Anthony Quesada Suarez" userId="d69f5e64-96b7-4429-b3ad-67c5622e8c93" providerId="ADAL" clId="{00CE9BC8-D0C2-4842-9FB4-3A5BCFC8E582}" dt="2024-04-10T14:17:57.396" v="86" actId="20577"/>
        <pc:sldMkLst>
          <pc:docMk/>
          <pc:sldMk cId="3961449017" sldId="757"/>
        </pc:sldMkLst>
      </pc:sldChg>
      <pc:sldChg chg="modSp mod">
        <pc:chgData name="Anthony Quesada Suarez" userId="d69f5e64-96b7-4429-b3ad-67c5622e8c93" providerId="ADAL" clId="{00CE9BC8-D0C2-4842-9FB4-3A5BCFC8E582}" dt="2024-04-10T14:17:49.438" v="85" actId="20577"/>
        <pc:sldMkLst>
          <pc:docMk/>
          <pc:sldMk cId="2731473483" sldId="758"/>
        </pc:sldMkLst>
      </pc:sldChg>
    </pc:docChg>
  </pc:docChgLst>
  <pc:docChgLst>
    <pc:chgData name="Laura Melisa Fallas Zuniga" userId="cc764ff9-3744-4e10-aa5f-960056ba1495" providerId="ADAL" clId="{D5D6A376-70B8-4A17-8DCA-80052A4E61EA}"/>
    <pc:docChg chg="undo custSel addSld modSld">
      <pc:chgData name="Laura Melisa Fallas Zuniga" userId="cc764ff9-3744-4e10-aa5f-960056ba1495" providerId="ADAL" clId="{D5D6A376-70B8-4A17-8DCA-80052A4E61EA}" dt="2025-03-13T13:47:19.318" v="104" actId="14100"/>
      <pc:docMkLst>
        <pc:docMk/>
      </pc:docMkLst>
      <pc:sldChg chg="modSp mod">
        <pc:chgData name="Laura Melisa Fallas Zuniga" userId="cc764ff9-3744-4e10-aa5f-960056ba1495" providerId="ADAL" clId="{D5D6A376-70B8-4A17-8DCA-80052A4E61EA}" dt="2025-03-11T20:33:35.572" v="46" actId="14100"/>
        <pc:sldMkLst>
          <pc:docMk/>
          <pc:sldMk cId="0" sldId="256"/>
        </pc:sldMkLst>
        <pc:spChg chg="mod">
          <ac:chgData name="Laura Melisa Fallas Zuniga" userId="cc764ff9-3744-4e10-aa5f-960056ba1495" providerId="ADAL" clId="{D5D6A376-70B8-4A17-8DCA-80052A4E61EA}" dt="2025-03-11T20:33:35.572" v="46" actId="14100"/>
          <ac:spMkLst>
            <pc:docMk/>
            <pc:sldMk cId="0" sldId="256"/>
            <ac:spMk id="4" creationId="{A546B86C-43D8-2BC8-6851-F72C797A2C34}"/>
          </ac:spMkLst>
        </pc:spChg>
      </pc:sldChg>
      <pc:sldChg chg="addSp delSp modSp mod delAnim modAnim">
        <pc:chgData name="Laura Melisa Fallas Zuniga" userId="cc764ff9-3744-4e10-aa5f-960056ba1495" providerId="ADAL" clId="{D5D6A376-70B8-4A17-8DCA-80052A4E61EA}" dt="2025-03-11T21:35:47.610" v="99" actId="14734"/>
        <pc:sldMkLst>
          <pc:docMk/>
          <pc:sldMk cId="3915886777" sldId="764"/>
        </pc:sldMkLst>
        <pc:graphicFrameChg chg="mod">
          <ac:chgData name="Laura Melisa Fallas Zuniga" userId="cc764ff9-3744-4e10-aa5f-960056ba1495" providerId="ADAL" clId="{D5D6A376-70B8-4A17-8DCA-80052A4E61EA}" dt="2025-03-11T21:35:33.637" v="96" actId="1076"/>
          <ac:graphicFrameMkLst>
            <pc:docMk/>
            <pc:sldMk cId="3915886777" sldId="764"/>
            <ac:graphicFrameMk id="2" creationId="{54623B71-4355-9CF9-CC81-4E882FB8817F}"/>
          </ac:graphicFrameMkLst>
        </pc:graphicFrameChg>
        <pc:graphicFrameChg chg="add mod modGraphic">
          <ac:chgData name="Laura Melisa Fallas Zuniga" userId="cc764ff9-3744-4e10-aa5f-960056ba1495" providerId="ADAL" clId="{D5D6A376-70B8-4A17-8DCA-80052A4E61EA}" dt="2025-03-11T21:35:47.610" v="99" actId="14734"/>
          <ac:graphicFrameMkLst>
            <pc:docMk/>
            <pc:sldMk cId="3915886777" sldId="764"/>
            <ac:graphicFrameMk id="5" creationId="{400C20CB-74D8-036E-DAF6-67353C82F40F}"/>
          </ac:graphicFrameMkLst>
        </pc:graphicFrameChg>
      </pc:sldChg>
      <pc:sldChg chg="modSp">
        <pc:chgData name="Laura Melisa Fallas Zuniga" userId="cc764ff9-3744-4e10-aa5f-960056ba1495" providerId="ADAL" clId="{D5D6A376-70B8-4A17-8DCA-80052A4E61EA}" dt="2025-03-11T21:10:20.998" v="76"/>
        <pc:sldMkLst>
          <pc:docMk/>
          <pc:sldMk cId="504892969" sldId="769"/>
        </pc:sldMkLst>
        <pc:spChg chg="mod">
          <ac:chgData name="Laura Melisa Fallas Zuniga" userId="cc764ff9-3744-4e10-aa5f-960056ba1495" providerId="ADAL" clId="{D5D6A376-70B8-4A17-8DCA-80052A4E61EA}" dt="2025-03-11T21:10:20.998" v="76"/>
          <ac:spMkLst>
            <pc:docMk/>
            <pc:sldMk cId="504892969" sldId="769"/>
            <ac:spMk id="2" creationId="{CED7C66A-1872-7DA9-FFD0-AA670499EB47}"/>
          </ac:spMkLst>
        </pc:spChg>
        <pc:spChg chg="mod">
          <ac:chgData name="Laura Melisa Fallas Zuniga" userId="cc764ff9-3744-4e10-aa5f-960056ba1495" providerId="ADAL" clId="{D5D6A376-70B8-4A17-8DCA-80052A4E61EA}" dt="2025-03-11T21:05:35.891" v="73"/>
          <ac:spMkLst>
            <pc:docMk/>
            <pc:sldMk cId="504892969" sldId="769"/>
            <ac:spMk id="23" creationId="{94481424-0DDC-F54A-F354-F7F27A9171DE}"/>
          </ac:spMkLst>
        </pc:spChg>
      </pc:sldChg>
      <pc:sldChg chg="modSp mod">
        <pc:chgData name="Laura Melisa Fallas Zuniga" userId="cc764ff9-3744-4e10-aa5f-960056ba1495" providerId="ADAL" clId="{D5D6A376-70B8-4A17-8DCA-80052A4E61EA}" dt="2025-03-11T21:01:48.486" v="51" actId="1076"/>
        <pc:sldMkLst>
          <pc:docMk/>
          <pc:sldMk cId="1883902527" sldId="772"/>
        </pc:sldMkLst>
        <pc:spChg chg="mod">
          <ac:chgData name="Laura Melisa Fallas Zuniga" userId="cc764ff9-3744-4e10-aa5f-960056ba1495" providerId="ADAL" clId="{D5D6A376-70B8-4A17-8DCA-80052A4E61EA}" dt="2025-03-11T21:01:48.486" v="51" actId="1076"/>
          <ac:spMkLst>
            <pc:docMk/>
            <pc:sldMk cId="1883902527" sldId="772"/>
            <ac:spMk id="3" creationId="{08674B8D-CC4F-6793-1CC3-E314242ADAE9}"/>
          </ac:spMkLst>
        </pc:spChg>
      </pc:sldChg>
      <pc:sldChg chg="modSp mod">
        <pc:chgData name="Laura Melisa Fallas Zuniga" userId="cc764ff9-3744-4e10-aa5f-960056ba1495" providerId="ADAL" clId="{D5D6A376-70B8-4A17-8DCA-80052A4E61EA}" dt="2025-03-11T21:08:22.407" v="75" actId="1076"/>
        <pc:sldMkLst>
          <pc:docMk/>
          <pc:sldMk cId="2255205822" sldId="773"/>
        </pc:sldMkLst>
        <pc:spChg chg="mod">
          <ac:chgData name="Laura Melisa Fallas Zuniga" userId="cc764ff9-3744-4e10-aa5f-960056ba1495" providerId="ADAL" clId="{D5D6A376-70B8-4A17-8DCA-80052A4E61EA}" dt="2025-03-11T21:03:06.374" v="66" actId="20577"/>
          <ac:spMkLst>
            <pc:docMk/>
            <pc:sldMk cId="2255205822" sldId="773"/>
            <ac:spMk id="3" creationId="{A21F2341-8262-43A4-AF43-9B31E0822F1E}"/>
          </ac:spMkLst>
        </pc:spChg>
        <pc:spChg chg="mod">
          <ac:chgData name="Laura Melisa Fallas Zuniga" userId="cc764ff9-3744-4e10-aa5f-960056ba1495" providerId="ADAL" clId="{D5D6A376-70B8-4A17-8DCA-80052A4E61EA}" dt="2025-03-11T21:08:22.407" v="75" actId="1076"/>
          <ac:spMkLst>
            <pc:docMk/>
            <pc:sldMk cId="2255205822" sldId="773"/>
            <ac:spMk id="4" creationId="{D4472C9D-8C5F-EFA0-C241-D9E353CB564D}"/>
          </ac:spMkLst>
        </pc:spChg>
      </pc:sldChg>
      <pc:sldChg chg="addSp delSp modSp mod delAnim modAnim">
        <pc:chgData name="Laura Melisa Fallas Zuniga" userId="cc764ff9-3744-4e10-aa5f-960056ba1495" providerId="ADAL" clId="{D5D6A376-70B8-4A17-8DCA-80052A4E61EA}" dt="2025-03-12T17:29:35.819" v="100"/>
        <pc:sldMkLst>
          <pc:docMk/>
          <pc:sldMk cId="3092734039" sldId="774"/>
        </pc:sldMkLst>
        <pc:graphicFrameChg chg="add mod modGraphic">
          <ac:chgData name="Laura Melisa Fallas Zuniga" userId="cc764ff9-3744-4e10-aa5f-960056ba1495" providerId="ADAL" clId="{D5D6A376-70B8-4A17-8DCA-80052A4E61EA}" dt="2025-03-11T21:34:25.432" v="87" actId="14734"/>
          <ac:graphicFrameMkLst>
            <pc:docMk/>
            <pc:sldMk cId="3092734039" sldId="774"/>
            <ac:graphicFrameMk id="18" creationId="{C1870C77-C967-C15D-7154-EE3E273CAB5B}"/>
          </ac:graphicFrameMkLst>
        </pc:graphicFrameChg>
      </pc:sldChg>
      <pc:sldChg chg="modSp add mod">
        <pc:chgData name="Laura Melisa Fallas Zuniga" userId="cc764ff9-3744-4e10-aa5f-960056ba1495" providerId="ADAL" clId="{D5D6A376-70B8-4A17-8DCA-80052A4E61EA}" dt="2025-03-13T13:47:19.318" v="104" actId="14100"/>
        <pc:sldMkLst>
          <pc:docMk/>
          <pc:sldMk cId="248509306" sldId="779"/>
        </pc:sldMkLst>
        <pc:graphicFrameChg chg="mod modGraphic">
          <ac:chgData name="Laura Melisa Fallas Zuniga" userId="cc764ff9-3744-4e10-aa5f-960056ba1495" providerId="ADAL" clId="{D5D6A376-70B8-4A17-8DCA-80052A4E61EA}" dt="2025-03-13T13:47:19.318" v="104" actId="14100"/>
          <ac:graphicFrameMkLst>
            <pc:docMk/>
            <pc:sldMk cId="248509306" sldId="779"/>
            <ac:graphicFrameMk id="2" creationId="{22092DA5-F6C3-1907-80C1-8436AC6D41C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9A097586-34DA-4B4D-A811-25A6B1E57B89}" type="datetimeFigureOut">
              <a:rPr lang="es-CR" smtClean="0"/>
              <a:t>13/3/2025</a:t>
            </a:fld>
            <a:endParaRPr lang="es-CR"/>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E676EF2D-9F1F-4671-8090-A81343C0D9FD}" type="slidenum">
              <a:rPr lang="es-CR" smtClean="0"/>
              <a:t>‹Nº›</a:t>
            </a:fld>
            <a:endParaRPr lang="es-CR"/>
          </a:p>
        </p:txBody>
      </p:sp>
    </p:spTree>
    <p:extLst>
      <p:ext uri="{BB962C8B-B14F-4D97-AF65-F5344CB8AC3E}">
        <p14:creationId xmlns:p14="http://schemas.microsoft.com/office/powerpoint/2010/main" val="4091754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a:p>
        </p:txBody>
      </p:sp>
      <p:sp>
        <p:nvSpPr>
          <p:cNvPr id="4" name="Marcador de número de diapositiva 3"/>
          <p:cNvSpPr>
            <a:spLocks noGrp="1"/>
          </p:cNvSpPr>
          <p:nvPr>
            <p:ph type="sldNum" sz="quarter" idx="5"/>
          </p:nvPr>
        </p:nvSpPr>
        <p:spPr/>
        <p:txBody>
          <a:bodyPr/>
          <a:lstStyle/>
          <a:p>
            <a:fld id="{E676EF2D-9F1F-4671-8090-A81343C0D9FD}" type="slidenum">
              <a:rPr lang="es-CR" smtClean="0"/>
              <a:t>1</a:t>
            </a:fld>
            <a:endParaRPr lang="es-CR"/>
          </a:p>
        </p:txBody>
      </p:sp>
    </p:spTree>
    <p:extLst>
      <p:ext uri="{BB962C8B-B14F-4D97-AF65-F5344CB8AC3E}">
        <p14:creationId xmlns:p14="http://schemas.microsoft.com/office/powerpoint/2010/main" val="797448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educalab.es/inee/evaluaciones-internacionales/preguntas-liberadas-pisa-piaac/preguntas-pisa-comprension-lectora" TargetMode="External"/><Relationship Id="rId1" Type="http://schemas.openxmlformats.org/officeDocument/2006/relationships/slideLayout" Target="../slideLayouts/slideLayout7.xml"/><Relationship Id="rId5" Type="http://schemas.openxmlformats.org/officeDocument/2006/relationships/hyperlink" Target="https://www.oecd.org/en/about/programmes/pisa/pisa-test.html" TargetMode="External"/><Relationship Id="rId4" Type="http://schemas.openxmlformats.org/officeDocument/2006/relationships/hyperlink" Target="https://www.oecd.org/en/about/programmes/pisa/pisa-test.htm"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6">
            <a:extLst>
              <a:ext uri="{FF2B5EF4-FFF2-40B4-BE49-F238E27FC236}">
                <a16:creationId xmlns:a16="http://schemas.microsoft.com/office/drawing/2014/main" id="{7083EA22-F07C-9C8B-F786-BFFD9A034FA5}"/>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3"/>
            <a:stretch>
              <a:fillRect/>
            </a:stretch>
          </a:blipFill>
        </p:spPr>
        <p:txBody>
          <a:bodyPr/>
          <a:lstStyle/>
          <a:p>
            <a:endParaRPr lang="es-CR"/>
          </a:p>
        </p:txBody>
      </p:sp>
      <p:sp>
        <p:nvSpPr>
          <p:cNvPr id="2" name="TextBox 3">
            <a:extLst>
              <a:ext uri="{FF2B5EF4-FFF2-40B4-BE49-F238E27FC236}">
                <a16:creationId xmlns:a16="http://schemas.microsoft.com/office/drawing/2014/main" id="{43D8E932-45C4-C628-FC64-4003340859EA}"/>
              </a:ext>
            </a:extLst>
          </p:cNvPr>
          <p:cNvSpPr txBox="1"/>
          <p:nvPr/>
        </p:nvSpPr>
        <p:spPr>
          <a:xfrm>
            <a:off x="2074051" y="3619500"/>
            <a:ext cx="14663702" cy="1697965"/>
          </a:xfrm>
          <a:prstGeom prst="rect">
            <a:avLst/>
          </a:prstGeom>
        </p:spPr>
        <p:txBody>
          <a:bodyPr wrap="square" lIns="0" tIns="0" rIns="0" bIns="0" rtlCol="0" anchor="t">
            <a:spAutoFit/>
          </a:bodyPr>
          <a:lstStyle/>
          <a:p>
            <a:pPr algn="ctr">
              <a:lnSpc>
                <a:spcPct val="107000"/>
              </a:lnSpc>
              <a:spcAft>
                <a:spcPts val="800"/>
              </a:spcAft>
            </a:pPr>
            <a:r>
              <a:rPr lang="es-CR" sz="5000" b="1" kern="100" dirty="0">
                <a:solidFill>
                  <a:schemeClr val="tx2"/>
                </a:solidFill>
                <a:effectLst>
                  <a:outerShdw blurRad="38100" dist="38100" dir="2700000" algn="tl">
                    <a:srgbClr val="000000">
                      <a:alpha val="43137"/>
                    </a:srgbClr>
                  </a:outerShdw>
                </a:effectLst>
                <a:latin typeface="HendersonSansW00-BasicLight" panose="02000505030000020004" pitchFamily="2" charset="0"/>
                <a:ea typeface="Aptos" panose="020B0004020202020204" pitchFamily="34" charset="0"/>
                <a:cs typeface="Times New Roman" panose="02020603050405020304" pitchFamily="18" charset="0"/>
              </a:rPr>
              <a:t>Estrategia de profundización para el desarrollo de la </a:t>
            </a:r>
            <a:r>
              <a:rPr lang="es-CR" sz="5400" b="1" kern="100" dirty="0">
                <a:solidFill>
                  <a:schemeClr val="tx2"/>
                </a:solidFill>
                <a:effectLst>
                  <a:outerShdw blurRad="38100" dist="38100" dir="2700000" algn="tl">
                    <a:srgbClr val="000000">
                      <a:alpha val="43137"/>
                    </a:srgbClr>
                  </a:outerShdw>
                </a:effectLst>
                <a:latin typeface="HendersonSansW00-BasicLight" panose="02000505030000020004" pitchFamily="2" charset="0"/>
                <a:ea typeface="Aptos" panose="020B0004020202020204" pitchFamily="34" charset="0"/>
                <a:cs typeface="Times New Roman" panose="02020603050405020304" pitchFamily="18" charset="0"/>
              </a:rPr>
              <a:t>comprensión</a:t>
            </a:r>
            <a:r>
              <a:rPr lang="es-CR" sz="5000" b="1" kern="100" dirty="0">
                <a:solidFill>
                  <a:schemeClr val="tx2"/>
                </a:solidFill>
                <a:effectLst>
                  <a:outerShdw blurRad="38100" dist="38100" dir="2700000" algn="tl">
                    <a:srgbClr val="000000">
                      <a:alpha val="43137"/>
                    </a:srgbClr>
                  </a:outerShdw>
                </a:effectLst>
                <a:latin typeface="HendersonSansW00-BasicLight" panose="02000505030000020004" pitchFamily="2" charset="0"/>
                <a:ea typeface="Aptos" panose="020B0004020202020204" pitchFamily="34" charset="0"/>
                <a:cs typeface="Times New Roman" panose="02020603050405020304" pitchFamily="18" charset="0"/>
              </a:rPr>
              <a:t> lectora</a:t>
            </a:r>
            <a:endParaRPr lang="en-US" sz="4400" spc="340" dirty="0">
              <a:solidFill>
                <a:srgbClr val="CFAC65"/>
              </a:solidFill>
              <a:latin typeface="HendersonSansW00-BasicLight" panose="02000505030000020004" pitchFamily="2" charset="0"/>
            </a:endParaRPr>
          </a:p>
        </p:txBody>
      </p:sp>
      <p:sp>
        <p:nvSpPr>
          <p:cNvPr id="6" name="Rectángulo 5">
            <a:extLst>
              <a:ext uri="{FF2B5EF4-FFF2-40B4-BE49-F238E27FC236}">
                <a16:creationId xmlns:a16="http://schemas.microsoft.com/office/drawing/2014/main" id="{0F925771-837D-746F-7A14-D39A520994DD}"/>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cxnSp>
        <p:nvCxnSpPr>
          <p:cNvPr id="8" name="Conector recto 7">
            <a:extLst>
              <a:ext uri="{FF2B5EF4-FFF2-40B4-BE49-F238E27FC236}">
                <a16:creationId xmlns:a16="http://schemas.microsoft.com/office/drawing/2014/main" id="{902378A9-4876-AD41-23F5-9720FA5DD2BF}"/>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4" name="CuadroTexto 3">
            <a:extLst>
              <a:ext uri="{FF2B5EF4-FFF2-40B4-BE49-F238E27FC236}">
                <a16:creationId xmlns:a16="http://schemas.microsoft.com/office/drawing/2014/main" id="{A546B86C-43D8-2BC8-6851-F72C797A2C34}"/>
              </a:ext>
            </a:extLst>
          </p:cNvPr>
          <p:cNvSpPr txBox="1"/>
          <p:nvPr/>
        </p:nvSpPr>
        <p:spPr>
          <a:xfrm>
            <a:off x="10744200" y="7353300"/>
            <a:ext cx="6215098" cy="1200329"/>
          </a:xfrm>
          <a:prstGeom prst="rect">
            <a:avLst/>
          </a:prstGeom>
          <a:noFill/>
        </p:spPr>
        <p:txBody>
          <a:bodyPr wrap="square" rtlCol="0">
            <a:spAutoFit/>
          </a:bodyPr>
          <a:lstStyle/>
          <a:p>
            <a:r>
              <a:rPr lang="es-ES" sz="2400" b="1" dirty="0">
                <a:solidFill>
                  <a:schemeClr val="tx2"/>
                </a:solidFill>
                <a:effectLst>
                  <a:outerShdw blurRad="38100" dist="38100" dir="2700000" algn="tl">
                    <a:srgbClr val="000000">
                      <a:alpha val="43137"/>
                    </a:srgbClr>
                  </a:outerShdw>
                </a:effectLst>
                <a:latin typeface="HendersonSansW00-BasicLight" panose="02000505030000020004" pitchFamily="2" charset="0"/>
              </a:rPr>
              <a:t>Asesoría Nacional de Español</a:t>
            </a:r>
          </a:p>
          <a:p>
            <a:r>
              <a:rPr lang="es-ES" sz="2400" b="1" dirty="0">
                <a:solidFill>
                  <a:schemeClr val="tx2"/>
                </a:solidFill>
                <a:effectLst>
                  <a:outerShdw blurRad="38100" dist="38100" dir="2700000" algn="tl">
                    <a:srgbClr val="000000">
                      <a:alpha val="43137"/>
                    </a:srgbClr>
                  </a:outerShdw>
                </a:effectLst>
                <a:latin typeface="HendersonSansW00-BasicLight" panose="02000505030000020004" pitchFamily="2" charset="0"/>
              </a:rPr>
              <a:t>DTCED</a:t>
            </a:r>
          </a:p>
          <a:p>
            <a:r>
              <a:rPr lang="es-ES" sz="2400" b="1" dirty="0">
                <a:solidFill>
                  <a:schemeClr val="tx2"/>
                </a:solidFill>
                <a:effectLst>
                  <a:outerShdw blurRad="38100" dist="38100" dir="2700000" algn="tl">
                    <a:srgbClr val="000000">
                      <a:alpha val="43137"/>
                    </a:srgbClr>
                  </a:outerShdw>
                </a:effectLst>
                <a:latin typeface="HendersonSansW00-BasicLight" panose="02000505030000020004" pitchFamily="2" charset="0"/>
              </a:rPr>
              <a:t>Dirección de Desarrollo Curricular</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F0A64B-61D3-44A1-5543-F343D727001A}"/>
            </a:ext>
          </a:extLst>
        </p:cNvPr>
        <p:cNvGrpSpPr/>
        <p:nvPr/>
      </p:nvGrpSpPr>
      <p:grpSpPr>
        <a:xfrm>
          <a:off x="0" y="0"/>
          <a:ext cx="0" cy="0"/>
          <a:chOff x="0" y="0"/>
          <a:chExt cx="0" cy="0"/>
        </a:xfrm>
      </p:grpSpPr>
      <p:sp>
        <p:nvSpPr>
          <p:cNvPr id="15" name="Freeform 6">
            <a:extLst>
              <a:ext uri="{FF2B5EF4-FFF2-40B4-BE49-F238E27FC236}">
                <a16:creationId xmlns:a16="http://schemas.microsoft.com/office/drawing/2014/main" id="{56A9D82D-D1BD-ED99-9A7A-725357E773F5}"/>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16" name="Conector recto 15">
            <a:extLst>
              <a:ext uri="{FF2B5EF4-FFF2-40B4-BE49-F238E27FC236}">
                <a16:creationId xmlns:a16="http://schemas.microsoft.com/office/drawing/2014/main" id="{FA34C8BC-FE70-F53C-0237-D2BDBAC10E7A}"/>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10E3CC2E-7430-D7AA-2BF2-AD38E404BD3F}"/>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sp>
        <p:nvSpPr>
          <p:cNvPr id="23" name="CuadroTexto 22">
            <a:extLst>
              <a:ext uri="{FF2B5EF4-FFF2-40B4-BE49-F238E27FC236}">
                <a16:creationId xmlns:a16="http://schemas.microsoft.com/office/drawing/2014/main" id="{94481424-0DDC-F54A-F354-F7F27A9171DE}"/>
              </a:ext>
            </a:extLst>
          </p:cNvPr>
          <p:cNvSpPr txBox="1"/>
          <p:nvPr/>
        </p:nvSpPr>
        <p:spPr>
          <a:xfrm>
            <a:off x="1762932" y="1809079"/>
            <a:ext cx="13759503" cy="4031873"/>
          </a:xfrm>
          <a:prstGeom prst="rect">
            <a:avLst/>
          </a:prstGeom>
          <a:noFill/>
        </p:spPr>
        <p:txBody>
          <a:bodyPr wrap="square">
            <a:spAutoFit/>
          </a:bodyPr>
          <a:lstStyle/>
          <a:p>
            <a:pPr algn="just"/>
            <a:r>
              <a:rPr lang="es-ES" sz="3200" b="1" kern="0" dirty="0">
                <a:solidFill>
                  <a:srgbClr val="0D0D0D"/>
                </a:solidFill>
                <a:effectLst/>
                <a:latin typeface="Arial" panose="020B0604020202020204" pitchFamily="34" charset="0"/>
                <a:ea typeface="Calibri" panose="020F0502020204030204" pitchFamily="34" charset="0"/>
                <a:cs typeface="Arial" panose="020B0604020202020204" pitchFamily="34" charset="0"/>
              </a:rPr>
              <a:t>Ítem 1:</a:t>
            </a:r>
          </a:p>
          <a:p>
            <a:pPr algn="just"/>
            <a:endParaRPr lang="es-ES" sz="3200" kern="0" dirty="0">
              <a:solidFill>
                <a:srgbClr val="0D0D0D"/>
              </a:solidFill>
              <a:effectLst/>
              <a:latin typeface="Arial" panose="020B0604020202020204" pitchFamily="34" charset="0"/>
              <a:ea typeface="Calibri" panose="020F0502020204030204" pitchFamily="34" charset="0"/>
              <a:cs typeface="Arial" panose="020B0604020202020204" pitchFamily="34" charset="0"/>
            </a:endParaRPr>
          </a:p>
          <a:p>
            <a:pPr algn="just"/>
            <a:r>
              <a:rPr lang="es-ES" sz="3200" kern="0" dirty="0">
                <a:solidFill>
                  <a:srgbClr val="0D0D0D"/>
                </a:solidFill>
                <a:effectLst/>
                <a:latin typeface="Arial" panose="020B0604020202020204" pitchFamily="34" charset="0"/>
                <a:ea typeface="Calibri" panose="020F0502020204030204" pitchFamily="34" charset="0"/>
                <a:cs typeface="Arial" panose="020B0604020202020204" pitchFamily="34" charset="0"/>
              </a:rPr>
              <a:t>El propósito de estas cartas fue</a:t>
            </a:r>
          </a:p>
          <a:p>
            <a:pPr algn="just"/>
            <a:endParaRPr lang="es-ES" sz="3200" kern="0" dirty="0">
              <a:solidFill>
                <a:srgbClr val="0D0D0D"/>
              </a:solidFill>
              <a:effectLst/>
              <a:latin typeface="Arial" panose="020B0604020202020204" pitchFamily="34" charset="0"/>
              <a:ea typeface="Calibri" panose="020F0502020204030204" pitchFamily="34" charset="0"/>
              <a:cs typeface="Arial" panose="020B0604020202020204" pitchFamily="34" charset="0"/>
            </a:endParaRPr>
          </a:p>
          <a:p>
            <a:pPr algn="just"/>
            <a:r>
              <a:rPr lang="es-ES" sz="3200" kern="0" dirty="0">
                <a:solidFill>
                  <a:srgbClr val="0D0D0D"/>
                </a:solidFill>
                <a:effectLst/>
                <a:latin typeface="Arial" panose="020B0604020202020204" pitchFamily="34" charset="0"/>
                <a:ea typeface="Calibri" panose="020F0502020204030204" pitchFamily="34" charset="0"/>
                <a:cs typeface="Arial" panose="020B0604020202020204" pitchFamily="34" charset="0"/>
              </a:rPr>
              <a:t>A) explicar lo que son los grafitis.</a:t>
            </a:r>
          </a:p>
          <a:p>
            <a:pPr algn="just"/>
            <a:r>
              <a:rPr lang="es-ES" sz="3200" kern="0" dirty="0">
                <a:solidFill>
                  <a:srgbClr val="0D0D0D"/>
                </a:solidFill>
                <a:effectLst/>
                <a:latin typeface="Arial" panose="020B0604020202020204" pitchFamily="34" charset="0"/>
                <a:ea typeface="Calibri" panose="020F0502020204030204" pitchFamily="34" charset="0"/>
                <a:cs typeface="Arial" panose="020B0604020202020204" pitchFamily="34" charset="0"/>
              </a:rPr>
              <a:t>B) presentar una opinión sobre </a:t>
            </a:r>
            <a:r>
              <a:rPr lang="es-ES" sz="3200" kern="0" dirty="0">
                <a:solidFill>
                  <a:srgbClr val="0D0D0D"/>
                </a:solidFill>
                <a:latin typeface="Arial" panose="020B0604020202020204" pitchFamily="34" charset="0"/>
                <a:ea typeface="Calibri" panose="020F0502020204030204" pitchFamily="34" charset="0"/>
                <a:cs typeface="Arial" panose="020B0604020202020204" pitchFamily="34" charset="0"/>
              </a:rPr>
              <a:t>los grafitis</a:t>
            </a:r>
            <a:r>
              <a:rPr lang="es-ES" sz="3200" kern="0" dirty="0">
                <a:solidFill>
                  <a:srgbClr val="0D0D0D"/>
                </a:solidFill>
                <a:effectLst/>
                <a:latin typeface="Arial" panose="020B0604020202020204" pitchFamily="34" charset="0"/>
                <a:ea typeface="Calibri" panose="020F0502020204030204" pitchFamily="34" charset="0"/>
                <a:cs typeface="Arial" panose="020B0604020202020204" pitchFamily="34" charset="0"/>
              </a:rPr>
              <a:t>.</a:t>
            </a:r>
          </a:p>
          <a:p>
            <a:pPr algn="just"/>
            <a:r>
              <a:rPr lang="es-ES" sz="3200" kern="0" dirty="0">
                <a:solidFill>
                  <a:srgbClr val="0D0D0D"/>
                </a:solidFill>
                <a:effectLst/>
                <a:latin typeface="Arial" panose="020B0604020202020204" pitchFamily="34" charset="0"/>
                <a:ea typeface="Calibri" panose="020F0502020204030204" pitchFamily="34" charset="0"/>
                <a:cs typeface="Arial" panose="020B0604020202020204" pitchFamily="34" charset="0"/>
              </a:rPr>
              <a:t>C) demostrar la popularidad </a:t>
            </a:r>
            <a:r>
              <a:rPr lang="es-ES" sz="3200" kern="0" dirty="0">
                <a:solidFill>
                  <a:srgbClr val="0D0D0D"/>
                </a:solidFill>
                <a:latin typeface="Arial" panose="020B0604020202020204" pitchFamily="34" charset="0"/>
                <a:ea typeface="Calibri" panose="020F0502020204030204" pitchFamily="34" charset="0"/>
                <a:cs typeface="Arial" panose="020B0604020202020204" pitchFamily="34" charset="0"/>
              </a:rPr>
              <a:t>los grafitis</a:t>
            </a:r>
            <a:r>
              <a:rPr lang="es-ES" sz="3200" kern="0" dirty="0">
                <a:solidFill>
                  <a:srgbClr val="0D0D0D"/>
                </a:solidFill>
                <a:effectLst/>
                <a:latin typeface="Arial" panose="020B0604020202020204" pitchFamily="34" charset="0"/>
                <a:ea typeface="Calibri" panose="020F0502020204030204" pitchFamily="34" charset="0"/>
                <a:cs typeface="Arial" panose="020B0604020202020204" pitchFamily="34" charset="0"/>
              </a:rPr>
              <a:t>.</a:t>
            </a:r>
          </a:p>
          <a:p>
            <a:pPr algn="just"/>
            <a:r>
              <a:rPr lang="es-ES" sz="3200" kern="0" dirty="0">
                <a:solidFill>
                  <a:srgbClr val="0D0D0D"/>
                </a:solidFill>
                <a:effectLst/>
                <a:latin typeface="Arial" panose="020B0604020202020204" pitchFamily="34" charset="0"/>
                <a:ea typeface="Calibri" panose="020F0502020204030204" pitchFamily="34" charset="0"/>
                <a:cs typeface="Arial" panose="020B0604020202020204" pitchFamily="34" charset="0"/>
              </a:rPr>
              <a:t>D) decirle a la gente cuánto cuesta borrar </a:t>
            </a:r>
            <a:r>
              <a:rPr lang="es-ES" sz="3200" kern="0" dirty="0">
                <a:solidFill>
                  <a:srgbClr val="0D0D0D"/>
                </a:solidFill>
                <a:latin typeface="Arial" panose="020B0604020202020204" pitchFamily="34" charset="0"/>
                <a:ea typeface="Calibri" panose="020F0502020204030204" pitchFamily="34" charset="0"/>
                <a:cs typeface="Arial" panose="020B0604020202020204" pitchFamily="34" charset="0"/>
              </a:rPr>
              <a:t>los grafitis</a:t>
            </a:r>
            <a:r>
              <a:rPr lang="es-ES" sz="3200" kern="0" dirty="0">
                <a:solidFill>
                  <a:srgbClr val="0D0D0D"/>
                </a:solidFill>
                <a:effectLst/>
                <a:latin typeface="Arial" panose="020B0604020202020204" pitchFamily="34" charset="0"/>
                <a:ea typeface="Calibri" panose="020F0502020204030204" pitchFamily="34" charset="0"/>
                <a:cs typeface="Arial" panose="020B0604020202020204" pitchFamily="34" charset="0"/>
              </a:rPr>
              <a:t>.</a:t>
            </a:r>
          </a:p>
        </p:txBody>
      </p:sp>
      <p:sp>
        <p:nvSpPr>
          <p:cNvPr id="2" name="CuadroTexto 1">
            <a:extLst>
              <a:ext uri="{FF2B5EF4-FFF2-40B4-BE49-F238E27FC236}">
                <a16:creationId xmlns:a16="http://schemas.microsoft.com/office/drawing/2014/main" id="{CED7C66A-1872-7DA9-FFD0-AA670499EB47}"/>
              </a:ext>
            </a:extLst>
          </p:cNvPr>
          <p:cNvSpPr txBox="1"/>
          <p:nvPr/>
        </p:nvSpPr>
        <p:spPr>
          <a:xfrm>
            <a:off x="1807048" y="6176070"/>
            <a:ext cx="13759503" cy="3539430"/>
          </a:xfrm>
          <a:prstGeom prst="rect">
            <a:avLst/>
          </a:prstGeom>
          <a:noFill/>
        </p:spPr>
        <p:txBody>
          <a:bodyPr wrap="square">
            <a:spAutoFit/>
          </a:bodyPr>
          <a:lstStyle/>
          <a:p>
            <a:pPr algn="just"/>
            <a:r>
              <a:rPr lang="es-ES" sz="3200" b="1" kern="0" dirty="0">
                <a:solidFill>
                  <a:srgbClr val="0D0D0D"/>
                </a:solidFill>
                <a:latin typeface="Arial" panose="020B0604020202020204" pitchFamily="34" charset="0"/>
                <a:ea typeface="Calibri" panose="020F0502020204030204" pitchFamily="34" charset="0"/>
                <a:cs typeface="Arial" panose="020B0604020202020204" pitchFamily="34" charset="0"/>
              </a:rPr>
              <a:t>Ítem 4:</a:t>
            </a:r>
          </a:p>
          <a:p>
            <a:pPr algn="just"/>
            <a:endParaRPr lang="es-ES" sz="3200" kern="0" dirty="0">
              <a:solidFill>
                <a:srgbClr val="0D0D0D"/>
              </a:solidFill>
              <a:latin typeface="Arial" panose="020B0604020202020204" pitchFamily="34" charset="0"/>
              <a:ea typeface="Calibri" panose="020F0502020204030204" pitchFamily="34" charset="0"/>
              <a:cs typeface="Arial" panose="020B0604020202020204" pitchFamily="34" charset="0"/>
            </a:endParaRPr>
          </a:p>
          <a:p>
            <a:pPr algn="just"/>
            <a:r>
              <a:rPr lang="es-ES" sz="3200" kern="0" dirty="0">
                <a:solidFill>
                  <a:srgbClr val="0D0D0D"/>
                </a:solidFill>
                <a:latin typeface="Arial" panose="020B0604020202020204" pitchFamily="34" charset="0"/>
                <a:ea typeface="Calibri" panose="020F0502020204030204" pitchFamily="34" charset="0"/>
                <a:cs typeface="Arial" panose="020B0604020202020204" pitchFamily="34" charset="0"/>
              </a:rPr>
              <a:t>¿Con cuál de las autoras de las cartas está de acuerdo? Explique su respuesta, utilice sus propias palabras para referirse a lo que se dice en una o en ambas cartas.</a:t>
            </a:r>
          </a:p>
          <a:p>
            <a:pPr algn="just"/>
            <a:r>
              <a:rPr lang="es-ES" sz="3200" kern="0" dirty="0">
                <a:solidFill>
                  <a:srgbClr val="0D0D0D"/>
                </a:solidFill>
                <a:latin typeface="Arial" panose="020B0604020202020204" pitchFamily="34" charset="0"/>
                <a:ea typeface="Calibri" panose="020F0502020204030204" pitchFamily="34" charset="0"/>
                <a:cs typeface="Arial" panose="020B0604020202020204" pitchFamily="34" charset="0"/>
              </a:rPr>
              <a:t>________________________________________________________________________________________________________________________</a:t>
            </a:r>
          </a:p>
        </p:txBody>
      </p:sp>
    </p:spTree>
    <p:extLst>
      <p:ext uri="{BB962C8B-B14F-4D97-AF65-F5344CB8AC3E}">
        <p14:creationId xmlns:p14="http://schemas.microsoft.com/office/powerpoint/2010/main" val="5048929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7047A5-6A01-FE45-8773-AE48F118E6DD}"/>
            </a:ext>
          </a:extLst>
        </p:cNvPr>
        <p:cNvGrpSpPr/>
        <p:nvPr/>
      </p:nvGrpSpPr>
      <p:grpSpPr>
        <a:xfrm>
          <a:off x="0" y="0"/>
          <a:ext cx="0" cy="0"/>
          <a:chOff x="0" y="0"/>
          <a:chExt cx="0" cy="0"/>
        </a:xfrm>
      </p:grpSpPr>
      <p:sp>
        <p:nvSpPr>
          <p:cNvPr id="6" name="Freeform 6">
            <a:extLst>
              <a:ext uri="{FF2B5EF4-FFF2-40B4-BE49-F238E27FC236}">
                <a16:creationId xmlns:a16="http://schemas.microsoft.com/office/drawing/2014/main" id="{6CF83C54-961E-AE2F-9FA0-FA32471C92BE}"/>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10" name="Conector recto 9">
            <a:extLst>
              <a:ext uri="{FF2B5EF4-FFF2-40B4-BE49-F238E27FC236}">
                <a16:creationId xmlns:a16="http://schemas.microsoft.com/office/drawing/2014/main" id="{FF8451EE-5D28-F34A-B952-3A62A6010056}"/>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1" name="Rectángulo 10">
            <a:extLst>
              <a:ext uri="{FF2B5EF4-FFF2-40B4-BE49-F238E27FC236}">
                <a16:creationId xmlns:a16="http://schemas.microsoft.com/office/drawing/2014/main" id="{86CE6811-ACEB-AD0C-3D9A-8CD4D88252B8}"/>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sp>
        <p:nvSpPr>
          <p:cNvPr id="14" name="Rectangle 4">
            <a:extLst>
              <a:ext uri="{FF2B5EF4-FFF2-40B4-BE49-F238E27FC236}">
                <a16:creationId xmlns:a16="http://schemas.microsoft.com/office/drawing/2014/main" id="{47D4B483-D41B-071C-11DF-7E8AE557E761}"/>
              </a:ext>
            </a:extLst>
          </p:cNvPr>
          <p:cNvSpPr>
            <a:spLocks noChangeArrowheads="1"/>
          </p:cNvSpPr>
          <p:nvPr/>
        </p:nvSpPr>
        <p:spPr bwMode="auto">
          <a:xfrm>
            <a:off x="457200" y="2468563"/>
            <a:ext cx="1828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CR" altLang="es-CR" sz="1800" b="0" i="0" u="none" strike="noStrike" cap="none" normalizeH="0" baseline="0">
                <a:ln>
                  <a:noFill/>
                </a:ln>
                <a:solidFill>
                  <a:schemeClr val="tx1"/>
                </a:solidFill>
                <a:effectLst/>
                <a:latin typeface="Arial" panose="020B0604020202020204" pitchFamily="34" charset="0"/>
              </a:rPr>
            </a:br>
            <a:endParaRPr kumimoji="0" lang="es-CR" altLang="es-CR" sz="1800" b="0" i="0" u="none" strike="noStrike" cap="none" normalizeH="0" baseline="0">
              <a:ln>
                <a:noFill/>
              </a:ln>
              <a:solidFill>
                <a:schemeClr val="tx1"/>
              </a:solidFill>
              <a:effectLst/>
              <a:latin typeface="Arial" panose="020B0604020202020204" pitchFamily="34" charset="0"/>
            </a:endParaRPr>
          </a:p>
        </p:txBody>
      </p:sp>
      <p:graphicFrame>
        <p:nvGraphicFramePr>
          <p:cNvPr id="2" name="Tabla 1">
            <a:extLst>
              <a:ext uri="{FF2B5EF4-FFF2-40B4-BE49-F238E27FC236}">
                <a16:creationId xmlns:a16="http://schemas.microsoft.com/office/drawing/2014/main" id="{54623B71-4355-9CF9-CC81-4E882FB8817F}"/>
              </a:ext>
            </a:extLst>
          </p:cNvPr>
          <p:cNvGraphicFramePr>
            <a:graphicFrameLocks noGrp="1"/>
          </p:cNvGraphicFramePr>
          <p:nvPr>
            <p:extLst>
              <p:ext uri="{D42A27DB-BD31-4B8C-83A1-F6EECF244321}">
                <p14:modId xmlns:p14="http://schemas.microsoft.com/office/powerpoint/2010/main" val="2944416462"/>
              </p:ext>
            </p:extLst>
          </p:nvPr>
        </p:nvGraphicFramePr>
        <p:xfrm>
          <a:off x="2209800" y="2019300"/>
          <a:ext cx="14020800" cy="3505200"/>
        </p:xfrm>
        <a:graphic>
          <a:graphicData uri="http://schemas.openxmlformats.org/drawingml/2006/table">
            <a:tbl>
              <a:tblPr firstRow="1" bandRow="1">
                <a:tableStyleId>{5C22544A-7EE6-4342-B048-85BDC9FD1C3A}</a:tableStyleId>
              </a:tblPr>
              <a:tblGrid>
                <a:gridCol w="2891790">
                  <a:extLst>
                    <a:ext uri="{9D8B030D-6E8A-4147-A177-3AD203B41FA5}">
                      <a16:colId xmlns:a16="http://schemas.microsoft.com/office/drawing/2014/main" val="1143131833"/>
                    </a:ext>
                  </a:extLst>
                </a:gridCol>
                <a:gridCol w="11129010">
                  <a:extLst>
                    <a:ext uri="{9D8B030D-6E8A-4147-A177-3AD203B41FA5}">
                      <a16:colId xmlns:a16="http://schemas.microsoft.com/office/drawing/2014/main" val="215806056"/>
                    </a:ext>
                  </a:extLst>
                </a:gridCol>
              </a:tblGrid>
              <a:tr h="2815266">
                <a:tc>
                  <a:txBody>
                    <a:bodyPr/>
                    <a:lstStyle/>
                    <a:p>
                      <a:r>
                        <a:rPr lang="es-MX" sz="2800" b="1" dirty="0">
                          <a:solidFill>
                            <a:schemeClr val="tx1"/>
                          </a:solidFill>
                          <a:latin typeface="Arial" panose="020B0604020202020204" pitchFamily="34" charset="0"/>
                          <a:cs typeface="Arial" panose="020B0604020202020204" pitchFamily="34" charset="0"/>
                        </a:rPr>
                        <a:t>Posibles errores en la resolución del ítem:</a:t>
                      </a:r>
                      <a:endParaRPr lang="es-CR" sz="28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MX" sz="2800" b="0" dirty="0">
                          <a:solidFill>
                            <a:schemeClr val="tx1"/>
                          </a:solidFill>
                          <a:latin typeface="Arial" panose="020B0604020202020204" pitchFamily="34" charset="0"/>
                          <a:cs typeface="Arial" panose="020B0604020202020204" pitchFamily="34" charset="0"/>
                        </a:rPr>
                        <a:t>Las personas estudiantes pueden cometer errores comunes en la comprensión lectora, como:</a:t>
                      </a:r>
                    </a:p>
                    <a:p>
                      <a:pPr marL="457200" indent="-457200">
                        <a:buFont typeface="Arial" panose="020B0604020202020204" pitchFamily="34" charset="0"/>
                        <a:buChar char="•"/>
                      </a:pPr>
                      <a:r>
                        <a:rPr lang="es-MX" sz="2800" b="0" dirty="0">
                          <a:solidFill>
                            <a:schemeClr val="tx1"/>
                          </a:solidFill>
                          <a:latin typeface="Arial" panose="020B0604020202020204" pitchFamily="34" charset="0"/>
                          <a:cs typeface="Arial" panose="020B0604020202020204" pitchFamily="34" charset="0"/>
                        </a:rPr>
                        <a:t>Uso exclusivo de citas textuales sin análisis interpretativo.</a:t>
                      </a:r>
                    </a:p>
                    <a:p>
                      <a:pPr marL="457200" indent="-457200">
                        <a:buFont typeface="Arial" panose="020B0604020202020204" pitchFamily="34" charset="0"/>
                        <a:buChar char="•"/>
                      </a:pPr>
                      <a:r>
                        <a:rPr lang="es-MX" sz="2800" b="0" dirty="0">
                          <a:solidFill>
                            <a:schemeClr val="tx1"/>
                          </a:solidFill>
                          <a:latin typeface="Arial" panose="020B0604020202020204" pitchFamily="34" charset="0"/>
                          <a:cs typeface="Arial" panose="020B0604020202020204" pitchFamily="34" charset="0"/>
                        </a:rPr>
                        <a:t>Respuestas sin fundamentos claros o basadas en generalizaciones.</a:t>
                      </a:r>
                    </a:p>
                    <a:p>
                      <a:pPr marL="457200" indent="-457200">
                        <a:buFont typeface="Arial" panose="020B0604020202020204" pitchFamily="34" charset="0"/>
                        <a:buChar char="•"/>
                      </a:pPr>
                      <a:r>
                        <a:rPr lang="es-MX" sz="2800" b="0" dirty="0">
                          <a:solidFill>
                            <a:schemeClr val="tx1"/>
                          </a:solidFill>
                          <a:latin typeface="Arial" panose="020B0604020202020204" pitchFamily="34" charset="0"/>
                          <a:cs typeface="Arial" panose="020B0604020202020204" pitchFamily="34" charset="0"/>
                        </a:rPr>
                        <a:t>Dificultad para hacer inferencias.</a:t>
                      </a:r>
                    </a:p>
                    <a:p>
                      <a:pPr marL="457200" indent="-457200">
                        <a:buFont typeface="Arial" panose="020B0604020202020204" pitchFamily="34" charset="0"/>
                        <a:buChar char="•"/>
                      </a:pPr>
                      <a:r>
                        <a:rPr lang="es-MX" sz="2800" b="0" dirty="0">
                          <a:solidFill>
                            <a:schemeClr val="tx1"/>
                          </a:solidFill>
                          <a:latin typeface="Arial" panose="020B0604020202020204" pitchFamily="34" charset="0"/>
                          <a:cs typeface="Arial" panose="020B0604020202020204" pitchFamily="34" charset="0"/>
                        </a:rPr>
                        <a:t>¿Ideas redundantes o ambiguas?</a:t>
                      </a:r>
                    </a:p>
                    <a:p>
                      <a:endParaRPr lang="es-CR" sz="28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7155328"/>
                  </a:ext>
                </a:extLst>
              </a:tr>
            </a:tbl>
          </a:graphicData>
        </a:graphic>
      </p:graphicFrame>
      <p:graphicFrame>
        <p:nvGraphicFramePr>
          <p:cNvPr id="5" name="Tabla 4">
            <a:extLst>
              <a:ext uri="{FF2B5EF4-FFF2-40B4-BE49-F238E27FC236}">
                <a16:creationId xmlns:a16="http://schemas.microsoft.com/office/drawing/2014/main" id="{400C20CB-74D8-036E-DAF6-67353C82F40F}"/>
              </a:ext>
            </a:extLst>
          </p:cNvPr>
          <p:cNvGraphicFramePr>
            <a:graphicFrameLocks noGrp="1"/>
          </p:cNvGraphicFramePr>
          <p:nvPr>
            <p:extLst>
              <p:ext uri="{D42A27DB-BD31-4B8C-83A1-F6EECF244321}">
                <p14:modId xmlns:p14="http://schemas.microsoft.com/office/powerpoint/2010/main" val="2355827304"/>
              </p:ext>
            </p:extLst>
          </p:nvPr>
        </p:nvGraphicFramePr>
        <p:xfrm>
          <a:off x="2215166" y="5984608"/>
          <a:ext cx="14020800" cy="2651760"/>
        </p:xfrm>
        <a:graphic>
          <a:graphicData uri="http://schemas.openxmlformats.org/drawingml/2006/table">
            <a:tbl>
              <a:tblPr firstRow="1" bandRow="1">
                <a:tableStyleId>{5C22544A-7EE6-4342-B048-85BDC9FD1C3A}</a:tableStyleId>
              </a:tblPr>
              <a:tblGrid>
                <a:gridCol w="2890234">
                  <a:extLst>
                    <a:ext uri="{9D8B030D-6E8A-4147-A177-3AD203B41FA5}">
                      <a16:colId xmlns:a16="http://schemas.microsoft.com/office/drawing/2014/main" val="1143131833"/>
                    </a:ext>
                  </a:extLst>
                </a:gridCol>
                <a:gridCol w="11130566">
                  <a:extLst>
                    <a:ext uri="{9D8B030D-6E8A-4147-A177-3AD203B41FA5}">
                      <a16:colId xmlns:a16="http://schemas.microsoft.com/office/drawing/2014/main" val="215806056"/>
                    </a:ext>
                  </a:extLst>
                </a:gridCol>
              </a:tblGrid>
              <a:tr h="2423160">
                <a:tc>
                  <a:txBody>
                    <a:bodyPr/>
                    <a:lstStyle/>
                    <a:p>
                      <a:r>
                        <a:rPr lang="es-CR" sz="2800" b="1" kern="1200" dirty="0">
                          <a:solidFill>
                            <a:schemeClr val="tx1"/>
                          </a:solidFill>
                          <a:effectLst/>
                          <a:latin typeface="Arial" panose="020B0604020202020204" pitchFamily="34" charset="0"/>
                          <a:ea typeface="+mn-ea"/>
                          <a:cs typeface="Arial" panose="020B0604020202020204" pitchFamily="34" charset="0"/>
                        </a:rPr>
                        <a:t>Estrategias para corregir errores:</a:t>
                      </a:r>
                      <a:endParaRPr lang="es-CR" sz="4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lvl="0" indent="-457200">
                        <a:buFont typeface="Arial" panose="020B0604020202020204" pitchFamily="34" charset="0"/>
                        <a:buChar char="•"/>
                      </a:pPr>
                      <a:r>
                        <a:rPr lang="es-CR" sz="2800" b="0" kern="1200" dirty="0">
                          <a:solidFill>
                            <a:schemeClr val="tx1"/>
                          </a:solidFill>
                          <a:effectLst/>
                          <a:latin typeface="Arial" panose="020B0604020202020204" pitchFamily="34" charset="0"/>
                          <a:ea typeface="+mn-ea"/>
                          <a:cs typeface="Arial" panose="020B0604020202020204" pitchFamily="34" charset="0"/>
                        </a:rPr>
                        <a:t>Fomentar respuestas interpretativas basadas en el análisis del texto.</a:t>
                      </a:r>
                    </a:p>
                    <a:p>
                      <a:pPr marL="457200" lvl="0" indent="-457200">
                        <a:buFont typeface="Arial" panose="020B0604020202020204" pitchFamily="34" charset="0"/>
                        <a:buChar char="•"/>
                      </a:pPr>
                      <a:r>
                        <a:rPr lang="es-CR" sz="2800" b="0" kern="1200" dirty="0">
                          <a:solidFill>
                            <a:schemeClr val="tx1"/>
                          </a:solidFill>
                          <a:effectLst/>
                          <a:latin typeface="Arial" panose="020B0604020202020204" pitchFamily="34" charset="0"/>
                          <a:ea typeface="+mn-ea"/>
                          <a:cs typeface="Arial" panose="020B0604020202020204" pitchFamily="34" charset="0"/>
                        </a:rPr>
                        <a:t>Guiar a las personas estudiantes a estructurar sus respuestas con evidencias claras.</a:t>
                      </a:r>
                    </a:p>
                    <a:p>
                      <a:pPr marL="457200" indent="-457200">
                        <a:buFont typeface="Arial" panose="020B0604020202020204" pitchFamily="34" charset="0"/>
                        <a:buChar char="•"/>
                      </a:pPr>
                      <a:r>
                        <a:rPr lang="es-CR" sz="2800" b="0" kern="1200" dirty="0">
                          <a:solidFill>
                            <a:schemeClr val="tx1"/>
                          </a:solidFill>
                          <a:effectLst/>
                          <a:latin typeface="Arial" panose="020B0604020202020204" pitchFamily="34" charset="0"/>
                          <a:ea typeface="+mn-ea"/>
                          <a:cs typeface="Arial" panose="020B0604020202020204" pitchFamily="34" charset="0"/>
                        </a:rPr>
                        <a:t>Promover la predicción y la conexión con conocimientos previos para facilitar la inferencia.</a:t>
                      </a:r>
                      <a:endParaRPr lang="es-CR" sz="4000" b="0" kern="1200" dirty="0">
                        <a:solidFill>
                          <a:schemeClr val="tx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6763410"/>
                  </a:ext>
                </a:extLst>
              </a:tr>
            </a:tbl>
          </a:graphicData>
        </a:graphic>
      </p:graphicFrame>
    </p:spTree>
    <p:extLst>
      <p:ext uri="{BB962C8B-B14F-4D97-AF65-F5344CB8AC3E}">
        <p14:creationId xmlns:p14="http://schemas.microsoft.com/office/powerpoint/2010/main" val="39158867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26DB09-FF7E-2AA9-51F9-D43CCBC8B993}"/>
            </a:ext>
          </a:extLst>
        </p:cNvPr>
        <p:cNvGrpSpPr/>
        <p:nvPr/>
      </p:nvGrpSpPr>
      <p:grpSpPr>
        <a:xfrm>
          <a:off x="0" y="0"/>
          <a:ext cx="0" cy="0"/>
          <a:chOff x="0" y="0"/>
          <a:chExt cx="0" cy="0"/>
        </a:xfrm>
      </p:grpSpPr>
      <p:sp>
        <p:nvSpPr>
          <p:cNvPr id="6" name="Freeform 6">
            <a:extLst>
              <a:ext uri="{FF2B5EF4-FFF2-40B4-BE49-F238E27FC236}">
                <a16:creationId xmlns:a16="http://schemas.microsoft.com/office/drawing/2014/main" id="{A3A498D3-BEB1-B24C-F6B5-B316B9E12830}"/>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10" name="Conector recto 9">
            <a:extLst>
              <a:ext uri="{FF2B5EF4-FFF2-40B4-BE49-F238E27FC236}">
                <a16:creationId xmlns:a16="http://schemas.microsoft.com/office/drawing/2014/main" id="{62A12155-78A1-79D5-23A1-A8FD2F78A337}"/>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1" name="Rectángulo 10">
            <a:extLst>
              <a:ext uri="{FF2B5EF4-FFF2-40B4-BE49-F238E27FC236}">
                <a16:creationId xmlns:a16="http://schemas.microsoft.com/office/drawing/2014/main" id="{C165F7DB-1262-BB40-7DD1-95BA9A3E1F9C}"/>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graphicFrame>
        <p:nvGraphicFramePr>
          <p:cNvPr id="2" name="Tabla 1">
            <a:extLst>
              <a:ext uri="{FF2B5EF4-FFF2-40B4-BE49-F238E27FC236}">
                <a16:creationId xmlns:a16="http://schemas.microsoft.com/office/drawing/2014/main" id="{BFCC6A01-0395-B267-3A4D-8EA7DA5584CB}"/>
              </a:ext>
            </a:extLst>
          </p:cNvPr>
          <p:cNvGraphicFramePr>
            <a:graphicFrameLocks noGrp="1"/>
          </p:cNvGraphicFramePr>
          <p:nvPr>
            <p:extLst>
              <p:ext uri="{D42A27DB-BD31-4B8C-83A1-F6EECF244321}">
                <p14:modId xmlns:p14="http://schemas.microsoft.com/office/powerpoint/2010/main" val="2443792628"/>
              </p:ext>
            </p:extLst>
          </p:nvPr>
        </p:nvGraphicFramePr>
        <p:xfrm>
          <a:off x="1724891" y="4642439"/>
          <a:ext cx="15468600" cy="478536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1143131833"/>
                    </a:ext>
                  </a:extLst>
                </a:gridCol>
                <a:gridCol w="12725400">
                  <a:extLst>
                    <a:ext uri="{9D8B030D-6E8A-4147-A177-3AD203B41FA5}">
                      <a16:colId xmlns:a16="http://schemas.microsoft.com/office/drawing/2014/main" val="215806056"/>
                    </a:ext>
                  </a:extLst>
                </a:gridCol>
              </a:tblGrid>
              <a:tr h="3857413">
                <a:tc>
                  <a:txBody>
                    <a:bodyPr/>
                    <a:lstStyle/>
                    <a:p>
                      <a:pPr marL="0" algn="l" defTabSz="914400" rtl="0" eaLnBrk="1" latinLnBrk="0" hangingPunct="1"/>
                      <a:r>
                        <a:rPr lang="es-CR" sz="2800" b="1" kern="1200" dirty="0">
                          <a:solidFill>
                            <a:schemeClr val="tx1"/>
                          </a:solidFill>
                          <a:effectLst/>
                          <a:latin typeface="Arial" panose="020B0604020202020204" pitchFamily="34" charset="0"/>
                          <a:ea typeface="+mn-ea"/>
                          <a:cs typeface="Arial" panose="020B0604020202020204" pitchFamily="34" charset="0"/>
                        </a:rPr>
                        <a:t>Estrategias de mediación:</a:t>
                      </a:r>
                      <a:br>
                        <a:rPr lang="es-CR" sz="2800" b="1" kern="1200" dirty="0">
                          <a:solidFill>
                            <a:schemeClr val="tx1"/>
                          </a:solidFill>
                          <a:effectLst/>
                          <a:latin typeface="Arial" panose="020B0604020202020204" pitchFamily="34" charset="0"/>
                          <a:ea typeface="+mn-ea"/>
                          <a:cs typeface="Arial" panose="020B0604020202020204" pitchFamily="34" charset="0"/>
                        </a:rPr>
                      </a:br>
                      <a:endParaRPr lang="es-CR" sz="2800" b="1" kern="1200" dirty="0">
                        <a:solidFill>
                          <a:schemeClr val="tx1"/>
                        </a:solidFill>
                        <a:effectLst/>
                        <a:latin typeface="Arial" panose="020B0604020202020204" pitchFamily="34" charset="0"/>
                        <a:ea typeface="+mn-ea"/>
                        <a:cs typeface="Arial" panose="020B0604020202020204" pitchFamily="34" charset="0"/>
                      </a:endParaRPr>
                    </a:p>
                    <a:p>
                      <a:pPr marL="0" algn="l" defTabSz="914400" rtl="0" eaLnBrk="1" latinLnBrk="0" hangingPunct="1"/>
                      <a:r>
                        <a:rPr lang="es-CR" sz="2800" b="1" kern="1200" dirty="0">
                          <a:solidFill>
                            <a:schemeClr val="tx1"/>
                          </a:solidFill>
                          <a:effectLst/>
                          <a:latin typeface="Arial" panose="020B0604020202020204" pitchFamily="34" charset="0"/>
                          <a:ea typeface="+mn-ea"/>
                          <a:cs typeface="Arial" panose="020B0604020202020204" pitchFamily="34" charset="0"/>
                        </a:rPr>
                        <a:t>Lectura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14350" indent="-514350">
                        <a:buFont typeface="+mj-lt"/>
                        <a:buAutoNum type="arabicPeriod"/>
                      </a:pPr>
                      <a:r>
                        <a:rPr lang="es-MX" sz="2800" b="0" dirty="0">
                          <a:solidFill>
                            <a:schemeClr val="tx1"/>
                          </a:solidFill>
                          <a:latin typeface="Arial" panose="020B0604020202020204" pitchFamily="34" charset="0"/>
                          <a:cs typeface="Arial" panose="020B0604020202020204" pitchFamily="34" charset="0"/>
                        </a:rPr>
                        <a:t>Trabajo con textos: el texto utilizado se encuentra en el documento Guía para docentes PISA-Lectura. </a:t>
                      </a:r>
                    </a:p>
                    <a:p>
                      <a:pPr marL="514350" indent="-514350">
                        <a:buFont typeface="+mj-lt"/>
                        <a:buAutoNum type="arabicPeriod"/>
                      </a:pPr>
                      <a:r>
                        <a:rPr lang="es-MX" sz="2800" b="0" dirty="0">
                          <a:solidFill>
                            <a:schemeClr val="tx1"/>
                          </a:solidFill>
                          <a:latin typeface="Arial" panose="020B0604020202020204" pitchFamily="34" charset="0"/>
                          <a:cs typeface="Arial" panose="020B0604020202020204" pitchFamily="34" charset="0"/>
                        </a:rPr>
                        <a:t>Dinámicas de grupo: </a:t>
                      </a:r>
                    </a:p>
                    <a:p>
                      <a:pPr marL="457200" indent="-457200">
                        <a:buFont typeface="Arial" panose="020B0604020202020204" pitchFamily="34" charset="0"/>
                        <a:buChar char="•"/>
                      </a:pPr>
                      <a:r>
                        <a:rPr lang="es-MX" sz="2800" b="0" dirty="0">
                          <a:solidFill>
                            <a:schemeClr val="tx1"/>
                          </a:solidFill>
                          <a:latin typeface="Arial" panose="020B0604020202020204" pitchFamily="34" charset="0"/>
                          <a:cs typeface="Arial" panose="020B0604020202020204" pitchFamily="34" charset="0"/>
                        </a:rPr>
                        <a:t>Dividir el grupo en subgrupos. </a:t>
                      </a:r>
                    </a:p>
                    <a:p>
                      <a:pPr marL="457200" indent="-457200">
                        <a:buFont typeface="Arial" panose="020B0604020202020204" pitchFamily="34" charset="0"/>
                        <a:buChar char="•"/>
                      </a:pPr>
                      <a:r>
                        <a:rPr lang="es-MX" sz="2800" b="0" dirty="0">
                          <a:solidFill>
                            <a:schemeClr val="tx1"/>
                          </a:solidFill>
                          <a:latin typeface="Arial" panose="020B0604020202020204" pitchFamily="34" charset="0"/>
                          <a:cs typeface="Arial" panose="020B0604020202020204" pitchFamily="34" charset="0"/>
                        </a:rPr>
                        <a:t>Realizar una primera lectura de todo el texto. </a:t>
                      </a:r>
                    </a:p>
                    <a:p>
                      <a:pPr marL="457200" indent="-457200">
                        <a:buFont typeface="Arial" panose="020B0604020202020204" pitchFamily="34" charset="0"/>
                        <a:buChar char="•"/>
                      </a:pPr>
                      <a:r>
                        <a:rPr lang="es-MX" sz="2800" b="0" dirty="0">
                          <a:solidFill>
                            <a:schemeClr val="tx1"/>
                          </a:solidFill>
                          <a:latin typeface="Arial" panose="020B0604020202020204" pitchFamily="34" charset="0"/>
                          <a:cs typeface="Arial" panose="020B0604020202020204" pitchFamily="34" charset="0"/>
                        </a:rPr>
                        <a:t>Subrayar las palabras de significado desconocido.</a:t>
                      </a:r>
                    </a:p>
                    <a:p>
                      <a:pPr marL="514350" indent="-514350">
                        <a:buFont typeface="+mj-lt"/>
                        <a:buAutoNum type="arabicPeriod" startAt="3"/>
                      </a:pPr>
                      <a:r>
                        <a:rPr lang="es-MX" sz="2800" b="0" dirty="0">
                          <a:solidFill>
                            <a:schemeClr val="tx1"/>
                          </a:solidFill>
                          <a:latin typeface="Arial" panose="020B0604020202020204" pitchFamily="34" charset="0"/>
                          <a:cs typeface="Arial" panose="020B0604020202020204" pitchFamily="34" charset="0"/>
                        </a:rPr>
                        <a:t>Preguntas de información para establecer los conocimientos previos:</a:t>
                      </a:r>
                    </a:p>
                    <a:p>
                      <a:pPr marL="457200" indent="-457200">
                        <a:buFont typeface="Arial" panose="020B0604020202020204" pitchFamily="34" charset="0"/>
                        <a:buChar char="•"/>
                      </a:pPr>
                      <a:r>
                        <a:rPr lang="es-MX" sz="2800" b="0" dirty="0">
                          <a:solidFill>
                            <a:schemeClr val="tx1"/>
                          </a:solidFill>
                          <a:latin typeface="Arial" panose="020B0604020202020204" pitchFamily="34" charset="0"/>
                          <a:cs typeface="Arial" panose="020B0604020202020204" pitchFamily="34" charset="0"/>
                        </a:rPr>
                        <a:t>¿Qué entiende por grafiti?</a:t>
                      </a:r>
                    </a:p>
                    <a:p>
                      <a:pPr marL="457200" indent="-457200">
                        <a:buFont typeface="Arial" panose="020B0604020202020204" pitchFamily="34" charset="0"/>
                        <a:buChar char="•"/>
                      </a:pPr>
                      <a:r>
                        <a:rPr lang="es-MX" sz="2800" b="0" dirty="0">
                          <a:solidFill>
                            <a:schemeClr val="tx1"/>
                          </a:solidFill>
                          <a:latin typeface="Arial" panose="020B0604020202020204" pitchFamily="34" charset="0"/>
                          <a:cs typeface="Arial" panose="020B0604020202020204" pitchFamily="34" charset="0"/>
                        </a:rPr>
                        <a:t>¿Es el grafiti una forma válida de expresión creativa? </a:t>
                      </a:r>
                    </a:p>
                    <a:p>
                      <a:pPr marL="457200" indent="-457200">
                        <a:buFont typeface="Arial" panose="020B0604020202020204" pitchFamily="34" charset="0"/>
                        <a:buChar char="•"/>
                      </a:pPr>
                      <a:r>
                        <a:rPr lang="es-MX" sz="2800" b="0" dirty="0">
                          <a:solidFill>
                            <a:schemeClr val="tx1"/>
                          </a:solidFill>
                          <a:latin typeface="Arial" panose="020B0604020202020204" pitchFamily="34" charset="0"/>
                          <a:cs typeface="Arial" panose="020B0604020202020204" pitchFamily="34" charset="0"/>
                        </a:rPr>
                        <a:t>¿</a:t>
                      </a:r>
                      <a:r>
                        <a:rPr lang="es-CR" sz="2800" b="0" kern="1200" dirty="0">
                          <a:solidFill>
                            <a:schemeClr val="tx1"/>
                          </a:solidFill>
                          <a:latin typeface="Arial" panose="020B0604020202020204" pitchFamily="34" charset="0"/>
                          <a:ea typeface="+mn-ea"/>
                          <a:cs typeface="Arial" panose="020B0604020202020204" pitchFamily="34" charset="0"/>
                        </a:rPr>
                        <a:t>Qué motivos podrían llevar a alguien a hacer un grafiti?</a:t>
                      </a:r>
                    </a:p>
                    <a:p>
                      <a:pPr marL="457200" indent="-457200">
                        <a:buFont typeface="Arial" panose="020B0604020202020204" pitchFamily="34" charset="0"/>
                        <a:buChar char="•"/>
                      </a:pPr>
                      <a:r>
                        <a:rPr lang="es-CR" sz="2800" b="0" kern="1200" dirty="0">
                          <a:solidFill>
                            <a:schemeClr val="tx1"/>
                          </a:solidFill>
                          <a:latin typeface="Arial" panose="020B0604020202020204" pitchFamily="34" charset="0"/>
                          <a:ea typeface="+mn-ea"/>
                          <a:cs typeface="Arial" panose="020B0604020202020204" pitchFamily="34" charset="0"/>
                        </a:rPr>
                        <a:t>¿Estás a favor o en contra de los grafitis en los edificios y muros públicos?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7155328"/>
                  </a:ext>
                </a:extLst>
              </a:tr>
            </a:tbl>
          </a:graphicData>
        </a:graphic>
      </p:graphicFrame>
      <p:graphicFrame>
        <p:nvGraphicFramePr>
          <p:cNvPr id="18" name="Tabla 17">
            <a:extLst>
              <a:ext uri="{FF2B5EF4-FFF2-40B4-BE49-F238E27FC236}">
                <a16:creationId xmlns:a16="http://schemas.microsoft.com/office/drawing/2014/main" id="{C1870C77-C967-C15D-7154-EE3E273CAB5B}"/>
              </a:ext>
            </a:extLst>
          </p:cNvPr>
          <p:cNvGraphicFramePr>
            <a:graphicFrameLocks noGrp="1"/>
          </p:cNvGraphicFramePr>
          <p:nvPr>
            <p:extLst>
              <p:ext uri="{D42A27DB-BD31-4B8C-83A1-F6EECF244321}">
                <p14:modId xmlns:p14="http://schemas.microsoft.com/office/powerpoint/2010/main" val="2046717492"/>
              </p:ext>
            </p:extLst>
          </p:nvPr>
        </p:nvGraphicFramePr>
        <p:xfrm>
          <a:off x="1724890" y="1525073"/>
          <a:ext cx="15468599" cy="2824285"/>
        </p:xfrm>
        <a:graphic>
          <a:graphicData uri="http://schemas.openxmlformats.org/drawingml/2006/table">
            <a:tbl>
              <a:tblPr firstRow="1" bandRow="1">
                <a:tableStyleId>{5C22544A-7EE6-4342-B048-85BDC9FD1C3A}</a:tableStyleId>
              </a:tblPr>
              <a:tblGrid>
                <a:gridCol w="2770910">
                  <a:extLst>
                    <a:ext uri="{9D8B030D-6E8A-4147-A177-3AD203B41FA5}">
                      <a16:colId xmlns:a16="http://schemas.microsoft.com/office/drawing/2014/main" val="1143131833"/>
                    </a:ext>
                  </a:extLst>
                </a:gridCol>
                <a:gridCol w="12697689">
                  <a:extLst>
                    <a:ext uri="{9D8B030D-6E8A-4147-A177-3AD203B41FA5}">
                      <a16:colId xmlns:a16="http://schemas.microsoft.com/office/drawing/2014/main" val="215806056"/>
                    </a:ext>
                  </a:extLst>
                </a:gridCol>
              </a:tblGrid>
              <a:tr h="2824285">
                <a:tc>
                  <a:txBody>
                    <a:bodyPr/>
                    <a:lstStyle/>
                    <a:p>
                      <a:r>
                        <a:rPr lang="es-CR" sz="2400" b="1" kern="1200" dirty="0">
                          <a:solidFill>
                            <a:schemeClr val="tx1"/>
                          </a:solidFill>
                          <a:effectLst/>
                          <a:latin typeface="Arial" panose="020B0604020202020204" pitchFamily="34" charset="0"/>
                          <a:ea typeface="+mn-ea"/>
                          <a:cs typeface="Arial" panose="020B0604020202020204" pitchFamily="34" charset="0"/>
                        </a:rPr>
                        <a:t>Aprendizajes del programa de estudios:</a:t>
                      </a:r>
                      <a:endParaRPr lang="es-CR"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lvl="0" indent="-457200">
                        <a:buFont typeface="Arial" panose="020B0604020202020204" pitchFamily="34" charset="0"/>
                        <a:buChar char="•"/>
                      </a:pPr>
                      <a:r>
                        <a:rPr lang="es-CR" sz="2400" b="0" kern="1200" dirty="0">
                          <a:solidFill>
                            <a:schemeClr val="tx1"/>
                          </a:solidFill>
                          <a:effectLst/>
                          <a:latin typeface="Arial" panose="020B0604020202020204" pitchFamily="34" charset="0"/>
                          <a:ea typeface="+mn-ea"/>
                          <a:cs typeface="Arial" panose="020B0604020202020204" pitchFamily="34" charset="0"/>
                        </a:rPr>
                        <a:t>Analizar críticamente textos a partir de los conocimientos previos y las cuatro fases (natural, de ubicación, analística y explicativa e interpretativa), para encontrar y compartir sus diversos sentidos.</a:t>
                      </a:r>
                    </a:p>
                    <a:p>
                      <a:pPr marL="457200" lvl="0" indent="-457200">
                        <a:buFont typeface="Arial" panose="020B0604020202020204" pitchFamily="34" charset="0"/>
                        <a:buChar char="•"/>
                      </a:pPr>
                      <a:r>
                        <a:rPr lang="es-CR" sz="2400" b="0" kern="1200" dirty="0">
                          <a:solidFill>
                            <a:schemeClr val="tx1"/>
                          </a:solidFill>
                          <a:effectLst/>
                          <a:latin typeface="Arial" panose="020B0604020202020204" pitchFamily="34" charset="0"/>
                          <a:ea typeface="+mn-ea"/>
                          <a:cs typeface="Arial" panose="020B0604020202020204" pitchFamily="34" charset="0"/>
                        </a:rPr>
                        <a:t>Construir textos sin repeticiones y redundancias.</a:t>
                      </a:r>
                    </a:p>
                    <a:p>
                      <a:pPr marL="457200" indent="-457200">
                        <a:buFont typeface="Arial" panose="020B0604020202020204" pitchFamily="34" charset="0"/>
                        <a:buChar char="•"/>
                      </a:pPr>
                      <a:r>
                        <a:rPr lang="es-CR" sz="2400" b="0" kern="1200" dirty="0">
                          <a:solidFill>
                            <a:schemeClr val="tx1"/>
                          </a:solidFill>
                          <a:effectLst/>
                          <a:latin typeface="Arial" panose="020B0604020202020204" pitchFamily="34" charset="0"/>
                          <a:ea typeface="+mn-ea"/>
                          <a:cs typeface="Arial" panose="020B0604020202020204" pitchFamily="34" charset="0"/>
                        </a:rPr>
                        <a:t>Interpretar una técnica de comunicación oral, de acuerdo con sus características.</a:t>
                      </a:r>
                      <a:r>
                        <a:rPr lang="es-CR" sz="2400" b="0" dirty="0">
                          <a:solidFill>
                            <a:schemeClr val="tx1"/>
                          </a:solidFill>
                          <a:effectLst/>
                          <a:latin typeface="Arial" panose="020B0604020202020204" pitchFamily="34" charset="0"/>
                          <a:cs typeface="Arial" panose="020B0604020202020204" pitchFamily="34" charset="0"/>
                        </a:rPr>
                        <a:t> </a:t>
                      </a:r>
                      <a:r>
                        <a:rPr lang="es-CR" sz="2400" b="0" kern="1200" dirty="0">
                          <a:solidFill>
                            <a:schemeClr val="tx1"/>
                          </a:solidFill>
                          <a:effectLst/>
                          <a:latin typeface="Arial" panose="020B0604020202020204" pitchFamily="34" charset="0"/>
                          <a:ea typeface="+mn-ea"/>
                          <a:cs typeface="Arial" panose="020B0604020202020204" pitchFamily="34" charset="0"/>
                        </a:rPr>
                        <a:t>A modo de ejemplificación de los aprendizajes de escritura, pues podrían desarrollarse o estar desarrollándose otros, tal es el caso de los criterios transversales.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6763410"/>
                  </a:ext>
                </a:extLst>
              </a:tr>
            </a:tbl>
          </a:graphicData>
        </a:graphic>
      </p:graphicFrame>
    </p:spTree>
    <p:extLst>
      <p:ext uri="{BB962C8B-B14F-4D97-AF65-F5344CB8AC3E}">
        <p14:creationId xmlns:p14="http://schemas.microsoft.com/office/powerpoint/2010/main" val="30927340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146490-3AA4-76C9-26DE-4057FDE119C8}"/>
            </a:ext>
          </a:extLst>
        </p:cNvPr>
        <p:cNvGrpSpPr/>
        <p:nvPr/>
      </p:nvGrpSpPr>
      <p:grpSpPr>
        <a:xfrm>
          <a:off x="0" y="0"/>
          <a:ext cx="0" cy="0"/>
          <a:chOff x="0" y="0"/>
          <a:chExt cx="0" cy="0"/>
        </a:xfrm>
      </p:grpSpPr>
      <p:sp>
        <p:nvSpPr>
          <p:cNvPr id="6" name="Freeform 6">
            <a:extLst>
              <a:ext uri="{FF2B5EF4-FFF2-40B4-BE49-F238E27FC236}">
                <a16:creationId xmlns:a16="http://schemas.microsoft.com/office/drawing/2014/main" id="{A72797C2-717C-05DA-60D2-4CE30392CCEF}"/>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10" name="Conector recto 9">
            <a:extLst>
              <a:ext uri="{FF2B5EF4-FFF2-40B4-BE49-F238E27FC236}">
                <a16:creationId xmlns:a16="http://schemas.microsoft.com/office/drawing/2014/main" id="{3A0C085A-D560-CA38-9FD4-671618D04D0E}"/>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1" name="Rectángulo 10">
            <a:extLst>
              <a:ext uri="{FF2B5EF4-FFF2-40B4-BE49-F238E27FC236}">
                <a16:creationId xmlns:a16="http://schemas.microsoft.com/office/drawing/2014/main" id="{6AA3CAF2-3850-5632-9829-535AE364608E}"/>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graphicFrame>
        <p:nvGraphicFramePr>
          <p:cNvPr id="5" name="Tabla 4">
            <a:extLst>
              <a:ext uri="{FF2B5EF4-FFF2-40B4-BE49-F238E27FC236}">
                <a16:creationId xmlns:a16="http://schemas.microsoft.com/office/drawing/2014/main" id="{41A1B518-7F50-CA97-2953-B5719C3D87A2}"/>
              </a:ext>
            </a:extLst>
          </p:cNvPr>
          <p:cNvGraphicFramePr>
            <a:graphicFrameLocks noGrp="1"/>
          </p:cNvGraphicFramePr>
          <p:nvPr>
            <p:extLst>
              <p:ext uri="{D42A27DB-BD31-4B8C-83A1-F6EECF244321}">
                <p14:modId xmlns:p14="http://schemas.microsoft.com/office/powerpoint/2010/main" val="83058792"/>
              </p:ext>
            </p:extLst>
          </p:nvPr>
        </p:nvGraphicFramePr>
        <p:xfrm>
          <a:off x="1752600" y="1943100"/>
          <a:ext cx="15468600" cy="691896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1143131833"/>
                    </a:ext>
                  </a:extLst>
                </a:gridCol>
                <a:gridCol w="12725400">
                  <a:extLst>
                    <a:ext uri="{9D8B030D-6E8A-4147-A177-3AD203B41FA5}">
                      <a16:colId xmlns:a16="http://schemas.microsoft.com/office/drawing/2014/main" val="215806056"/>
                    </a:ext>
                  </a:extLst>
                </a:gridCol>
              </a:tblGrid>
              <a:tr h="2423160">
                <a:tc>
                  <a:txBody>
                    <a:bodyPr/>
                    <a:lstStyle/>
                    <a:p>
                      <a:pPr marL="0" algn="l" defTabSz="914400" rtl="0" eaLnBrk="1" latinLnBrk="0" hangingPunct="1"/>
                      <a:r>
                        <a:rPr lang="es-CR" sz="2800" b="1" kern="1200" dirty="0">
                          <a:solidFill>
                            <a:schemeClr val="tx1"/>
                          </a:solidFill>
                          <a:effectLst/>
                          <a:latin typeface="Arial" panose="020B0604020202020204" pitchFamily="34" charset="0"/>
                          <a:ea typeface="+mn-ea"/>
                          <a:cs typeface="Arial" panose="020B0604020202020204" pitchFamily="34" charset="0"/>
                        </a:rPr>
                        <a:t>Estrategias de mediación:</a:t>
                      </a:r>
                    </a:p>
                    <a:p>
                      <a:pPr marL="0" algn="l" defTabSz="914400" rtl="0" eaLnBrk="1" latinLnBrk="0" hangingPunct="1"/>
                      <a:endParaRPr lang="es-CR" sz="2800" b="1" kern="1200" dirty="0">
                        <a:solidFill>
                          <a:schemeClr val="tx1"/>
                        </a:solidFill>
                        <a:effectLst/>
                        <a:latin typeface="Arial" panose="020B0604020202020204" pitchFamily="34" charset="0"/>
                        <a:ea typeface="+mn-ea"/>
                        <a:cs typeface="Arial" panose="020B0604020202020204" pitchFamily="34" charset="0"/>
                      </a:endParaRPr>
                    </a:p>
                    <a:p>
                      <a:pPr marL="0" algn="l" defTabSz="914400" rtl="0" eaLnBrk="1" latinLnBrk="0" hangingPunct="1"/>
                      <a:r>
                        <a:rPr lang="es-CR" sz="2800" b="1" kern="1200" dirty="0">
                          <a:solidFill>
                            <a:schemeClr val="tx1"/>
                          </a:solidFill>
                          <a:effectLst/>
                          <a:latin typeface="Arial" panose="020B0604020202020204" pitchFamily="34" charset="0"/>
                          <a:ea typeface="+mn-ea"/>
                          <a:cs typeface="Arial" panose="020B0604020202020204" pitchFamily="34" charset="0"/>
                        </a:rPr>
                        <a:t>Lectura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14350" indent="-514350">
                        <a:buFont typeface="+mj-lt"/>
                        <a:buAutoNum type="arabicPeriod" startAt="4"/>
                      </a:pPr>
                      <a:r>
                        <a:rPr lang="es-MX" sz="2800" b="1" dirty="0">
                          <a:solidFill>
                            <a:schemeClr val="tx1"/>
                          </a:solidFill>
                          <a:latin typeface="Arial" panose="020B0604020202020204" pitchFamily="34" charset="0"/>
                          <a:cs typeface="Arial" panose="020B0604020202020204" pitchFamily="34" charset="0"/>
                        </a:rPr>
                        <a:t>Actividades de análisis en grupos:</a:t>
                      </a:r>
                    </a:p>
                    <a:p>
                      <a:pPr marL="457200" indent="-457200">
                        <a:buFont typeface="Arial" panose="020B0604020202020204" pitchFamily="34" charset="0"/>
                        <a:buChar char="•"/>
                      </a:pPr>
                      <a:r>
                        <a:rPr lang="es-CR" sz="2800" b="0" kern="1200" dirty="0">
                          <a:solidFill>
                            <a:schemeClr val="tx1"/>
                          </a:solidFill>
                          <a:effectLst/>
                          <a:latin typeface="Arial" panose="020B0604020202020204" pitchFamily="34" charset="0"/>
                          <a:ea typeface="+mn-ea"/>
                          <a:cs typeface="Arial" panose="020B0604020202020204" pitchFamily="34" charset="0"/>
                        </a:rPr>
                        <a:t>Identificar idea principal e ideas secundarias.</a:t>
                      </a:r>
                    </a:p>
                    <a:p>
                      <a:pPr marL="457200" indent="-457200">
                        <a:buFont typeface="Arial" panose="020B0604020202020204" pitchFamily="34" charset="0"/>
                        <a:buChar char="•"/>
                      </a:pPr>
                      <a:r>
                        <a:rPr lang="es-CR" sz="2800" b="0" kern="1200" dirty="0">
                          <a:solidFill>
                            <a:schemeClr val="tx1"/>
                          </a:solidFill>
                          <a:effectLst/>
                          <a:latin typeface="Arial" panose="020B0604020202020204" pitchFamily="34" charset="0"/>
                          <a:ea typeface="+mn-ea"/>
                          <a:cs typeface="Arial" panose="020B0604020202020204" pitchFamily="34" charset="0"/>
                        </a:rPr>
                        <a:t>Organizar información (diagramas de </a:t>
                      </a:r>
                      <a:r>
                        <a:rPr lang="es-CR" sz="2800" b="0" kern="1200" dirty="0" err="1">
                          <a:solidFill>
                            <a:schemeClr val="tx1"/>
                          </a:solidFill>
                          <a:effectLst/>
                          <a:latin typeface="Arial" panose="020B0604020202020204" pitchFamily="34" charset="0"/>
                          <a:ea typeface="+mn-ea"/>
                          <a:cs typeface="Arial" panose="020B0604020202020204" pitchFamily="34" charset="0"/>
                        </a:rPr>
                        <a:t>Venn</a:t>
                      </a:r>
                      <a:r>
                        <a:rPr lang="es-CR" sz="2800" b="0" kern="1200" dirty="0">
                          <a:solidFill>
                            <a:schemeClr val="tx1"/>
                          </a:solidFill>
                          <a:effectLst/>
                          <a:latin typeface="Arial" panose="020B0604020202020204" pitchFamily="34" charset="0"/>
                          <a:ea typeface="+mn-ea"/>
                          <a:cs typeface="Arial" panose="020B0604020202020204" pitchFamily="34" charset="0"/>
                        </a:rPr>
                        <a:t> o mapas conceptuales).</a:t>
                      </a:r>
                    </a:p>
                    <a:p>
                      <a:pPr marL="457200" indent="-457200">
                        <a:buFont typeface="Arial" panose="020B0604020202020204" pitchFamily="34" charset="0"/>
                        <a:buChar char="•"/>
                      </a:pPr>
                      <a:r>
                        <a:rPr lang="es-MX" sz="2800" b="0" kern="1200" dirty="0">
                          <a:solidFill>
                            <a:schemeClr val="tx1"/>
                          </a:solidFill>
                          <a:effectLst/>
                          <a:latin typeface="Arial" panose="020B0604020202020204" pitchFamily="34" charset="0"/>
                          <a:ea typeface="+mn-ea"/>
                          <a:cs typeface="Arial" panose="020B0604020202020204" pitchFamily="34" charset="0"/>
                        </a:rPr>
                        <a:t>Generar hipótesis, inferencias y deducciones a partir de los textos:</a:t>
                      </a:r>
                    </a:p>
                    <a:p>
                      <a:pPr marL="0" indent="0">
                        <a:buFont typeface="Arial" panose="020B0604020202020204" pitchFamily="34" charset="0"/>
                        <a:buNone/>
                      </a:pPr>
                      <a:r>
                        <a:rPr lang="es-MX" sz="2800" b="1" kern="1200" dirty="0">
                          <a:solidFill>
                            <a:schemeClr val="tx1"/>
                          </a:solidFill>
                          <a:effectLst/>
                          <a:latin typeface="Arial" panose="020B0604020202020204" pitchFamily="34" charset="0"/>
                          <a:ea typeface="+mn-ea"/>
                          <a:cs typeface="Arial" panose="020B0604020202020204" pitchFamily="34" charset="0"/>
                        </a:rPr>
                        <a:t>Contenido</a:t>
                      </a:r>
                    </a:p>
                    <a:p>
                      <a:pPr marL="514350" indent="-514350">
                        <a:buFont typeface="+mj-lt"/>
                        <a:buAutoNum type="alphaLcParenR"/>
                      </a:pPr>
                      <a:r>
                        <a:rPr lang="es-MX" sz="2800" b="0" kern="1200" dirty="0">
                          <a:solidFill>
                            <a:schemeClr val="tx1"/>
                          </a:solidFill>
                          <a:effectLst/>
                          <a:latin typeface="Arial" panose="020B0604020202020204" pitchFamily="34" charset="0"/>
                          <a:ea typeface="+mn-ea"/>
                          <a:cs typeface="Arial" panose="020B0604020202020204" pitchFamily="34" charset="0"/>
                        </a:rPr>
                        <a:t>¿Cuál es la posición de quienes hicieron las cartas frente al mensaje transmitido en el texto? Además, cuál es el tono discursivo (irónico, informativo, crítico, polémico, indiferente, entre otros).</a:t>
                      </a:r>
                    </a:p>
                    <a:p>
                      <a:pPr marL="514350" indent="-514350">
                        <a:buFont typeface="+mj-lt"/>
                        <a:buAutoNum type="alphaLcParenR"/>
                      </a:pPr>
                      <a:r>
                        <a:rPr lang="es-MX" sz="2800" b="0" kern="1200" dirty="0">
                          <a:solidFill>
                            <a:schemeClr val="tx1"/>
                          </a:solidFill>
                          <a:effectLst/>
                          <a:latin typeface="Arial" panose="020B0604020202020204" pitchFamily="34" charset="0"/>
                          <a:ea typeface="+mn-ea"/>
                          <a:cs typeface="Arial" panose="020B0604020202020204" pitchFamily="34" charset="0"/>
                        </a:rPr>
                        <a:t>¿Existe alguna evidencia de que el enunciador comparte o rechaza los mensajes expuestos en el texto? Justifíquelo con al menos un argumento.</a:t>
                      </a:r>
                    </a:p>
                    <a:p>
                      <a:pPr marL="514350" indent="-514350">
                        <a:buFont typeface="+mj-lt"/>
                        <a:buAutoNum type="alphaLcParenR"/>
                      </a:pPr>
                      <a:r>
                        <a:rPr lang="es-MX" sz="2800" b="0" kern="1200" dirty="0">
                          <a:solidFill>
                            <a:schemeClr val="tx1"/>
                          </a:solidFill>
                          <a:effectLst/>
                          <a:latin typeface="Arial" panose="020B0604020202020204" pitchFamily="34" charset="0"/>
                          <a:ea typeface="+mn-ea"/>
                          <a:cs typeface="Arial" panose="020B0604020202020204" pitchFamily="34" charset="0"/>
                        </a:rPr>
                        <a:t>¿Cuál es el punto de vista o posición del enunciador presente en las cartas?</a:t>
                      </a:r>
                    </a:p>
                    <a:p>
                      <a:pPr marL="0" indent="0">
                        <a:buFont typeface="Arial" panose="020B0604020202020204" pitchFamily="34" charset="0"/>
                        <a:buNone/>
                      </a:pPr>
                      <a:r>
                        <a:rPr lang="es-MX" sz="2800" b="1" kern="1200" dirty="0">
                          <a:solidFill>
                            <a:schemeClr val="tx1"/>
                          </a:solidFill>
                          <a:effectLst/>
                          <a:latin typeface="Arial" panose="020B0604020202020204" pitchFamily="34" charset="0"/>
                          <a:ea typeface="+mn-ea"/>
                          <a:cs typeface="Arial" panose="020B0604020202020204" pitchFamily="34" charset="0"/>
                        </a:rPr>
                        <a:t>Contexto</a:t>
                      </a:r>
                    </a:p>
                    <a:p>
                      <a:pPr marL="514350" indent="-514350">
                        <a:buFont typeface="+mj-lt"/>
                        <a:buAutoNum type="alphaLcParenR"/>
                      </a:pPr>
                      <a:r>
                        <a:rPr lang="es-MX" sz="2800" b="0" kern="1200" dirty="0">
                          <a:solidFill>
                            <a:schemeClr val="tx1"/>
                          </a:solidFill>
                          <a:effectLst/>
                          <a:latin typeface="Arial" panose="020B0604020202020204" pitchFamily="34" charset="0"/>
                          <a:ea typeface="+mn-ea"/>
                          <a:cs typeface="Arial" panose="020B0604020202020204" pitchFamily="34" charset="0"/>
                        </a:rPr>
                        <a:t>¿La información expuesta en el texto se relaciona con lo que actualmente se vive en el mundo? ¿En qué sentido?</a:t>
                      </a:r>
                    </a:p>
                    <a:p>
                      <a:pPr marL="0" indent="0">
                        <a:buFont typeface="Arial" panose="020B0604020202020204" pitchFamily="34" charset="0"/>
                        <a:buNone/>
                      </a:pPr>
                      <a:endParaRPr lang="es-CR" sz="2800" b="0" kern="1200" dirty="0">
                        <a:solidFill>
                          <a:schemeClr val="tx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6763410"/>
                  </a:ext>
                </a:extLst>
              </a:tr>
            </a:tbl>
          </a:graphicData>
        </a:graphic>
      </p:graphicFrame>
    </p:spTree>
    <p:extLst>
      <p:ext uri="{BB962C8B-B14F-4D97-AF65-F5344CB8AC3E}">
        <p14:creationId xmlns:p14="http://schemas.microsoft.com/office/powerpoint/2010/main" val="24019240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8D8BE2-4BF0-FF8E-FC99-39BBC63B91DD}"/>
            </a:ext>
          </a:extLst>
        </p:cNvPr>
        <p:cNvGrpSpPr/>
        <p:nvPr/>
      </p:nvGrpSpPr>
      <p:grpSpPr>
        <a:xfrm>
          <a:off x="0" y="0"/>
          <a:ext cx="0" cy="0"/>
          <a:chOff x="0" y="0"/>
          <a:chExt cx="0" cy="0"/>
        </a:xfrm>
      </p:grpSpPr>
      <p:sp>
        <p:nvSpPr>
          <p:cNvPr id="6" name="Freeform 6">
            <a:extLst>
              <a:ext uri="{FF2B5EF4-FFF2-40B4-BE49-F238E27FC236}">
                <a16:creationId xmlns:a16="http://schemas.microsoft.com/office/drawing/2014/main" id="{B89A5480-0C0C-0AF6-7714-8D3F6C3976B0}"/>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10" name="Conector recto 9">
            <a:extLst>
              <a:ext uri="{FF2B5EF4-FFF2-40B4-BE49-F238E27FC236}">
                <a16:creationId xmlns:a16="http://schemas.microsoft.com/office/drawing/2014/main" id="{78682F85-B4DE-A020-97F4-FE7AF8987892}"/>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1" name="Rectángulo 10">
            <a:extLst>
              <a:ext uri="{FF2B5EF4-FFF2-40B4-BE49-F238E27FC236}">
                <a16:creationId xmlns:a16="http://schemas.microsoft.com/office/drawing/2014/main" id="{C4BECDAB-473A-BCA4-3C5E-D62BCD32F8B4}"/>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graphicFrame>
        <p:nvGraphicFramePr>
          <p:cNvPr id="2" name="Tabla 1">
            <a:extLst>
              <a:ext uri="{FF2B5EF4-FFF2-40B4-BE49-F238E27FC236}">
                <a16:creationId xmlns:a16="http://schemas.microsoft.com/office/drawing/2014/main" id="{B6EBDBFD-DF18-358C-53D1-D8710FCD7796}"/>
              </a:ext>
            </a:extLst>
          </p:cNvPr>
          <p:cNvGraphicFramePr>
            <a:graphicFrameLocks noGrp="1"/>
          </p:cNvGraphicFramePr>
          <p:nvPr>
            <p:extLst>
              <p:ext uri="{D42A27DB-BD31-4B8C-83A1-F6EECF244321}">
                <p14:modId xmlns:p14="http://schemas.microsoft.com/office/powerpoint/2010/main" val="1229966282"/>
              </p:ext>
            </p:extLst>
          </p:nvPr>
        </p:nvGraphicFramePr>
        <p:xfrm>
          <a:off x="2590800" y="1805940"/>
          <a:ext cx="14020800" cy="2651760"/>
        </p:xfrm>
        <a:graphic>
          <a:graphicData uri="http://schemas.openxmlformats.org/drawingml/2006/table">
            <a:tbl>
              <a:tblPr firstRow="1" bandRow="1">
                <a:tableStyleId>{5C22544A-7EE6-4342-B048-85BDC9FD1C3A}</a:tableStyleId>
              </a:tblPr>
              <a:tblGrid>
                <a:gridCol w="2891790">
                  <a:extLst>
                    <a:ext uri="{9D8B030D-6E8A-4147-A177-3AD203B41FA5}">
                      <a16:colId xmlns:a16="http://schemas.microsoft.com/office/drawing/2014/main" val="1143131833"/>
                    </a:ext>
                  </a:extLst>
                </a:gridCol>
                <a:gridCol w="11129010">
                  <a:extLst>
                    <a:ext uri="{9D8B030D-6E8A-4147-A177-3AD203B41FA5}">
                      <a16:colId xmlns:a16="http://schemas.microsoft.com/office/drawing/2014/main" val="215806056"/>
                    </a:ext>
                  </a:extLst>
                </a:gridCol>
              </a:tblGrid>
              <a:tr h="2651760">
                <a:tc>
                  <a:txBody>
                    <a:bodyPr/>
                    <a:lstStyle/>
                    <a:p>
                      <a:pPr marL="0" algn="l" defTabSz="914400" rtl="0" eaLnBrk="1" latinLnBrk="0" hangingPunct="1"/>
                      <a:r>
                        <a:rPr lang="es-CR" sz="2800" b="1" kern="1200" dirty="0">
                          <a:solidFill>
                            <a:schemeClr val="tx1"/>
                          </a:solidFill>
                          <a:effectLst/>
                          <a:latin typeface="Arial" panose="020B0604020202020204" pitchFamily="34" charset="0"/>
                          <a:ea typeface="+mn-ea"/>
                          <a:cs typeface="Arial" panose="020B0604020202020204" pitchFamily="34" charset="0"/>
                        </a:rPr>
                        <a:t>Estrategias de mediación:</a:t>
                      </a:r>
                      <a:br>
                        <a:rPr lang="es-CR" sz="2800" b="1" kern="1200" dirty="0">
                          <a:solidFill>
                            <a:schemeClr val="tx1"/>
                          </a:solidFill>
                          <a:effectLst/>
                          <a:latin typeface="Arial" panose="020B0604020202020204" pitchFamily="34" charset="0"/>
                          <a:ea typeface="+mn-ea"/>
                          <a:cs typeface="Arial" panose="020B0604020202020204" pitchFamily="34" charset="0"/>
                        </a:rPr>
                      </a:br>
                      <a:endParaRPr lang="es-CR" sz="2800" b="1" kern="1200" dirty="0">
                        <a:solidFill>
                          <a:schemeClr val="tx1"/>
                        </a:solidFill>
                        <a:effectLst/>
                        <a:latin typeface="Arial" panose="020B0604020202020204" pitchFamily="34" charset="0"/>
                        <a:ea typeface="+mn-ea"/>
                        <a:cs typeface="Arial" panose="020B0604020202020204" pitchFamily="34" charset="0"/>
                      </a:endParaRPr>
                    </a:p>
                    <a:p>
                      <a:pPr marL="0" algn="l" defTabSz="914400" rtl="0" eaLnBrk="1" latinLnBrk="0" hangingPunct="1"/>
                      <a:r>
                        <a:rPr lang="es-CR" sz="2800" b="1" kern="1200" dirty="0">
                          <a:solidFill>
                            <a:schemeClr val="tx1"/>
                          </a:solidFill>
                          <a:effectLst/>
                          <a:latin typeface="Arial" panose="020B0604020202020204" pitchFamily="34" charset="0"/>
                          <a:ea typeface="+mn-ea"/>
                          <a:cs typeface="Arial" panose="020B0604020202020204" pitchFamily="34" charset="0"/>
                        </a:rPr>
                        <a:t>Oralidad - escucha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14350" lvl="0" indent="-514350">
                        <a:buFont typeface="+mj-lt"/>
                        <a:buAutoNum type="arabicPeriod" startAt="5"/>
                      </a:pPr>
                      <a:r>
                        <a:rPr lang="es-MX" sz="2800" b="1" kern="1200" dirty="0">
                          <a:solidFill>
                            <a:schemeClr val="tx1"/>
                          </a:solidFill>
                          <a:effectLst/>
                          <a:latin typeface="Arial" panose="020B0604020202020204" pitchFamily="34" charset="0"/>
                          <a:ea typeface="+mn-ea"/>
                          <a:cs typeface="Arial" panose="020B0604020202020204" pitchFamily="34" charset="0"/>
                        </a:rPr>
                        <a:t>Exposición de resultados: </a:t>
                      </a:r>
                      <a:r>
                        <a:rPr lang="es-MX" sz="2800" b="0" kern="1200" dirty="0">
                          <a:solidFill>
                            <a:schemeClr val="tx1"/>
                          </a:solidFill>
                          <a:effectLst/>
                          <a:latin typeface="Arial" panose="020B0604020202020204" pitchFamily="34" charset="0"/>
                          <a:ea typeface="+mn-ea"/>
                          <a:cs typeface="Arial" panose="020B0604020202020204" pitchFamily="34" charset="0"/>
                        </a:rPr>
                        <a:t>Los subgrupos compartirán sus análisis mediante mesas redondas, debates, monólogos o dramatizaciones.</a:t>
                      </a:r>
                      <a:endParaRPr lang="es-CR" sz="2800" b="0" kern="1200" dirty="0">
                        <a:solidFill>
                          <a:schemeClr val="tx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6763410"/>
                  </a:ext>
                </a:extLst>
              </a:tr>
            </a:tbl>
          </a:graphicData>
        </a:graphic>
      </p:graphicFrame>
      <p:graphicFrame>
        <p:nvGraphicFramePr>
          <p:cNvPr id="3" name="Tabla 2">
            <a:extLst>
              <a:ext uri="{FF2B5EF4-FFF2-40B4-BE49-F238E27FC236}">
                <a16:creationId xmlns:a16="http://schemas.microsoft.com/office/drawing/2014/main" id="{33D8B7E5-E018-53F2-3C40-649DF7A8E378}"/>
              </a:ext>
            </a:extLst>
          </p:cNvPr>
          <p:cNvGraphicFramePr>
            <a:graphicFrameLocks noGrp="1"/>
          </p:cNvGraphicFramePr>
          <p:nvPr>
            <p:extLst>
              <p:ext uri="{D42A27DB-BD31-4B8C-83A1-F6EECF244321}">
                <p14:modId xmlns:p14="http://schemas.microsoft.com/office/powerpoint/2010/main" val="3121111650"/>
              </p:ext>
            </p:extLst>
          </p:nvPr>
        </p:nvGraphicFramePr>
        <p:xfrm>
          <a:off x="2590800" y="4945380"/>
          <a:ext cx="14020800" cy="4785360"/>
        </p:xfrm>
        <a:graphic>
          <a:graphicData uri="http://schemas.openxmlformats.org/drawingml/2006/table">
            <a:tbl>
              <a:tblPr firstRow="1" bandRow="1">
                <a:tableStyleId>{5C22544A-7EE6-4342-B048-85BDC9FD1C3A}</a:tableStyleId>
              </a:tblPr>
              <a:tblGrid>
                <a:gridCol w="2891790">
                  <a:extLst>
                    <a:ext uri="{9D8B030D-6E8A-4147-A177-3AD203B41FA5}">
                      <a16:colId xmlns:a16="http://schemas.microsoft.com/office/drawing/2014/main" val="1143131833"/>
                    </a:ext>
                  </a:extLst>
                </a:gridCol>
                <a:gridCol w="11129010">
                  <a:extLst>
                    <a:ext uri="{9D8B030D-6E8A-4147-A177-3AD203B41FA5}">
                      <a16:colId xmlns:a16="http://schemas.microsoft.com/office/drawing/2014/main" val="215806056"/>
                    </a:ext>
                  </a:extLst>
                </a:gridCol>
              </a:tblGrid>
              <a:tr h="2815266">
                <a:tc>
                  <a:txBody>
                    <a:bodyPr/>
                    <a:lstStyle/>
                    <a:p>
                      <a:r>
                        <a:rPr lang="es-CR" sz="2800" b="1" kern="1200" dirty="0">
                          <a:solidFill>
                            <a:schemeClr val="tx1"/>
                          </a:solidFill>
                          <a:effectLst/>
                          <a:latin typeface="Arial" panose="020B0604020202020204" pitchFamily="34" charset="0"/>
                          <a:ea typeface="+mn-ea"/>
                          <a:cs typeface="Arial" panose="020B0604020202020204" pitchFamily="34" charset="0"/>
                        </a:rPr>
                        <a:t>Estrategias de mediación:</a:t>
                      </a:r>
                    </a:p>
                    <a:p>
                      <a:endParaRPr lang="es-CR" sz="2800" b="1" kern="1200" dirty="0">
                        <a:solidFill>
                          <a:schemeClr val="tx1"/>
                        </a:solidFill>
                        <a:effectLst/>
                        <a:latin typeface="Arial" panose="020B0604020202020204" pitchFamily="34" charset="0"/>
                        <a:ea typeface="+mn-ea"/>
                        <a:cs typeface="Arial" panose="020B0604020202020204" pitchFamily="34" charset="0"/>
                      </a:endParaRPr>
                    </a:p>
                    <a:p>
                      <a:r>
                        <a:rPr lang="es-CR" sz="2800" b="1" kern="1200" dirty="0">
                          <a:solidFill>
                            <a:schemeClr val="tx1"/>
                          </a:solidFill>
                          <a:effectLst/>
                          <a:latin typeface="Arial" panose="020B0604020202020204" pitchFamily="34" charset="0"/>
                          <a:ea typeface="+mn-ea"/>
                          <a:cs typeface="Arial" panose="020B0604020202020204" pitchFamily="34" charset="0"/>
                        </a:rPr>
                        <a:t>Escritura</a:t>
                      </a:r>
                      <a:endParaRPr lang="es-CR" sz="28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14350" indent="-514350">
                        <a:buFont typeface="+mj-lt"/>
                        <a:buAutoNum type="arabicPeriod" startAt="6"/>
                      </a:pPr>
                      <a:r>
                        <a:rPr lang="es-MX" sz="2800" b="1" dirty="0">
                          <a:solidFill>
                            <a:schemeClr val="tx1"/>
                          </a:solidFill>
                          <a:latin typeface="Arial" panose="020B0604020202020204" pitchFamily="34" charset="0"/>
                          <a:cs typeface="Arial" panose="020B0604020202020204" pitchFamily="34" charset="0"/>
                        </a:rPr>
                        <a:t>Actividad individual</a:t>
                      </a:r>
                      <a:r>
                        <a:rPr lang="es-MX" sz="2800" b="0" dirty="0">
                          <a:solidFill>
                            <a:schemeClr val="tx1"/>
                          </a:solidFill>
                          <a:latin typeface="Arial" panose="020B0604020202020204" pitchFamily="34" charset="0"/>
                          <a:cs typeface="Arial" panose="020B0604020202020204" pitchFamily="34" charset="0"/>
                        </a:rPr>
                        <a:t>: Las personas estudiantes redactarán un texto en el que expresarán su opinión sobre el tema de los grafitis, defendiendo su posición con evidencias del texto. </a:t>
                      </a:r>
                    </a:p>
                    <a:p>
                      <a:pPr marL="0" indent="0">
                        <a:buFont typeface="+mj-lt"/>
                        <a:buNone/>
                      </a:pPr>
                      <a:endParaRPr lang="es-MX" sz="2800" b="0" dirty="0">
                        <a:solidFill>
                          <a:schemeClr val="tx1"/>
                        </a:solidFill>
                        <a:latin typeface="Arial" panose="020B0604020202020204" pitchFamily="34" charset="0"/>
                        <a:cs typeface="Arial" panose="020B0604020202020204" pitchFamily="34" charset="0"/>
                      </a:endParaRPr>
                    </a:p>
                    <a:p>
                      <a:pPr marL="457200" lvl="1" indent="0">
                        <a:buFont typeface="+mj-lt"/>
                        <a:buNone/>
                      </a:pPr>
                      <a:r>
                        <a:rPr lang="es-MX" sz="2800" b="0" dirty="0">
                          <a:solidFill>
                            <a:schemeClr val="tx1"/>
                          </a:solidFill>
                          <a:latin typeface="Arial" panose="020B0604020202020204" pitchFamily="34" charset="0"/>
                          <a:cs typeface="Arial" panose="020B0604020202020204" pitchFamily="34" charset="0"/>
                        </a:rPr>
                        <a:t>Para este particular, la persona docente podría utilizar el ítem 4 “¿Con cuál de las autoras de las cartas está de acuerdo? Explique su respuesta, utilice sus propias palabras para referirse a lo que se dice en una o en ambas cartas”. </a:t>
                      </a:r>
                    </a:p>
                    <a:p>
                      <a:pPr marL="0" indent="0">
                        <a:buFont typeface="+mj-lt"/>
                        <a:buNone/>
                      </a:pPr>
                      <a:endParaRPr lang="es-MX" sz="2800" b="0" dirty="0">
                        <a:solidFill>
                          <a:schemeClr val="tx1"/>
                        </a:solidFill>
                        <a:latin typeface="Arial" panose="020B0604020202020204" pitchFamily="34" charset="0"/>
                        <a:cs typeface="Arial" panose="020B0604020202020204" pitchFamily="34" charset="0"/>
                      </a:endParaRPr>
                    </a:p>
                    <a:p>
                      <a:pPr marL="0" indent="0">
                        <a:buFont typeface="+mj-lt"/>
                        <a:buNone/>
                      </a:pPr>
                      <a:r>
                        <a:rPr lang="es-MX" sz="2800" b="0" dirty="0">
                          <a:solidFill>
                            <a:schemeClr val="tx1"/>
                          </a:solidFill>
                          <a:latin typeface="Arial" panose="020B0604020202020204" pitchFamily="34" charset="0"/>
                          <a:cs typeface="Arial" panose="020B0604020202020204" pitchFamily="34" charset="0"/>
                        </a:rPr>
                        <a:t>Es importante, recalcar que el escrito debe evidenciar coherencia, cohesión y otros aspectos formales propios de la escritura.</a:t>
                      </a:r>
                      <a:endParaRPr lang="es-CR" sz="28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7155328"/>
                  </a:ext>
                </a:extLst>
              </a:tr>
            </a:tbl>
          </a:graphicData>
        </a:graphic>
      </p:graphicFrame>
    </p:spTree>
    <p:extLst>
      <p:ext uri="{BB962C8B-B14F-4D97-AF65-F5344CB8AC3E}">
        <p14:creationId xmlns:p14="http://schemas.microsoft.com/office/powerpoint/2010/main" val="3808877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082FE0-2606-4455-C847-77CE4A196644}"/>
            </a:ext>
          </a:extLst>
        </p:cNvPr>
        <p:cNvGrpSpPr/>
        <p:nvPr/>
      </p:nvGrpSpPr>
      <p:grpSpPr>
        <a:xfrm>
          <a:off x="0" y="0"/>
          <a:ext cx="0" cy="0"/>
          <a:chOff x="0" y="0"/>
          <a:chExt cx="0" cy="0"/>
        </a:xfrm>
      </p:grpSpPr>
      <p:sp>
        <p:nvSpPr>
          <p:cNvPr id="6" name="Freeform 6">
            <a:extLst>
              <a:ext uri="{FF2B5EF4-FFF2-40B4-BE49-F238E27FC236}">
                <a16:creationId xmlns:a16="http://schemas.microsoft.com/office/drawing/2014/main" id="{3ED03786-BDDE-0F60-0E8D-12576B0DDF63}"/>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10" name="Conector recto 9">
            <a:extLst>
              <a:ext uri="{FF2B5EF4-FFF2-40B4-BE49-F238E27FC236}">
                <a16:creationId xmlns:a16="http://schemas.microsoft.com/office/drawing/2014/main" id="{6EE35E40-AE74-6002-891D-B698E25C4A76}"/>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1" name="Rectángulo 10">
            <a:extLst>
              <a:ext uri="{FF2B5EF4-FFF2-40B4-BE49-F238E27FC236}">
                <a16:creationId xmlns:a16="http://schemas.microsoft.com/office/drawing/2014/main" id="{CA0267F8-D8C4-CC34-0197-93D079055F21}"/>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graphicFrame>
        <p:nvGraphicFramePr>
          <p:cNvPr id="2" name="Tabla 1">
            <a:extLst>
              <a:ext uri="{FF2B5EF4-FFF2-40B4-BE49-F238E27FC236}">
                <a16:creationId xmlns:a16="http://schemas.microsoft.com/office/drawing/2014/main" id="{5A405F17-D86D-FC5D-7562-CA25C8F0B6C6}"/>
              </a:ext>
            </a:extLst>
          </p:cNvPr>
          <p:cNvGraphicFramePr>
            <a:graphicFrameLocks noGrp="1"/>
          </p:cNvGraphicFramePr>
          <p:nvPr>
            <p:extLst>
              <p:ext uri="{D42A27DB-BD31-4B8C-83A1-F6EECF244321}">
                <p14:modId xmlns:p14="http://schemas.microsoft.com/office/powerpoint/2010/main" val="3145999457"/>
              </p:ext>
            </p:extLst>
          </p:nvPr>
        </p:nvGraphicFramePr>
        <p:xfrm>
          <a:off x="2133600" y="3420484"/>
          <a:ext cx="14020800" cy="3878580"/>
        </p:xfrm>
        <a:graphic>
          <a:graphicData uri="http://schemas.openxmlformats.org/drawingml/2006/table">
            <a:tbl>
              <a:tblPr firstRow="1" bandRow="1">
                <a:tableStyleId>{5C22544A-7EE6-4342-B048-85BDC9FD1C3A}</a:tableStyleId>
              </a:tblPr>
              <a:tblGrid>
                <a:gridCol w="2891790">
                  <a:extLst>
                    <a:ext uri="{9D8B030D-6E8A-4147-A177-3AD203B41FA5}">
                      <a16:colId xmlns:a16="http://schemas.microsoft.com/office/drawing/2014/main" val="1143131833"/>
                    </a:ext>
                  </a:extLst>
                </a:gridCol>
                <a:gridCol w="11129010">
                  <a:extLst>
                    <a:ext uri="{9D8B030D-6E8A-4147-A177-3AD203B41FA5}">
                      <a16:colId xmlns:a16="http://schemas.microsoft.com/office/drawing/2014/main" val="215806056"/>
                    </a:ext>
                  </a:extLst>
                </a:gridCol>
              </a:tblGrid>
              <a:tr h="3878580">
                <a:tc>
                  <a:txBody>
                    <a:bodyPr/>
                    <a:lstStyle/>
                    <a:p>
                      <a:pPr marL="0" algn="l" defTabSz="914400" rtl="0" eaLnBrk="1" latinLnBrk="0" hangingPunct="1"/>
                      <a:r>
                        <a:rPr lang="es-MX" sz="2800" b="1" kern="1200" dirty="0">
                          <a:solidFill>
                            <a:schemeClr val="tx1"/>
                          </a:solidFill>
                          <a:effectLst/>
                          <a:latin typeface="Arial" panose="020B0604020202020204" pitchFamily="34" charset="0"/>
                          <a:ea typeface="+mn-ea"/>
                          <a:cs typeface="Arial" panose="020B0604020202020204" pitchFamily="34" charset="0"/>
                        </a:rPr>
                        <a:t>Estudiantes con NEE y alta dotación en talento verbal</a:t>
                      </a:r>
                      <a:endParaRPr lang="es-CR" sz="2800" b="1" kern="1200" dirty="0">
                        <a:solidFill>
                          <a:schemeClr val="tx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 typeface="+mj-lt"/>
                        <a:buNone/>
                      </a:pPr>
                      <a:r>
                        <a:rPr lang="es-MX" sz="2800" b="0" kern="1200" dirty="0">
                          <a:solidFill>
                            <a:schemeClr val="tx1"/>
                          </a:solidFill>
                          <a:effectLst/>
                          <a:latin typeface="Arial" panose="020B0604020202020204" pitchFamily="34" charset="0"/>
                          <a:ea typeface="+mn-ea"/>
                          <a:cs typeface="Arial" panose="020B0604020202020204" pitchFamily="34" charset="0"/>
                        </a:rPr>
                        <a:t>Se pueden idear estrategias que potencien la comprensión lectora, para este efecto se puede trabajar con el</a:t>
                      </a:r>
                    </a:p>
                    <a:p>
                      <a:pPr marL="0" lvl="0" indent="0">
                        <a:buFont typeface="+mj-lt"/>
                        <a:buNone/>
                      </a:pPr>
                      <a:endParaRPr lang="es-MX" sz="2800" b="0" kern="1200" dirty="0">
                        <a:solidFill>
                          <a:schemeClr val="tx1"/>
                        </a:solidFill>
                        <a:effectLst/>
                        <a:latin typeface="Arial" panose="020B0604020202020204" pitchFamily="34" charset="0"/>
                        <a:ea typeface="+mn-ea"/>
                        <a:cs typeface="Arial" panose="020B0604020202020204" pitchFamily="34" charset="0"/>
                      </a:endParaRPr>
                    </a:p>
                    <a:p>
                      <a:pPr marL="457200" lvl="0" indent="-457200">
                        <a:buFont typeface="Arial" panose="020B0604020202020204" pitchFamily="34" charset="0"/>
                        <a:buChar char="•"/>
                      </a:pPr>
                      <a:r>
                        <a:rPr lang="es-MX" sz="2800" b="0" kern="1200" dirty="0">
                          <a:solidFill>
                            <a:schemeClr val="tx1"/>
                          </a:solidFill>
                          <a:effectLst/>
                          <a:latin typeface="Arial" panose="020B0604020202020204" pitchFamily="34" charset="0"/>
                          <a:ea typeface="+mn-ea"/>
                          <a:cs typeface="Arial" panose="020B0604020202020204" pitchFamily="34" charset="0"/>
                        </a:rPr>
                        <a:t>agrupamiento por capacidad, que le permite a la persona docente organizar al estudiantado en grupos que se destaquen, según sus habilidades, capacidades e intereses.</a:t>
                      </a:r>
                    </a:p>
                    <a:p>
                      <a:pPr marL="457200" lvl="0" indent="-457200">
                        <a:buFont typeface="Arial" panose="020B0604020202020204" pitchFamily="34" charset="0"/>
                        <a:buChar char="•"/>
                      </a:pPr>
                      <a:r>
                        <a:rPr lang="es-MX" sz="2800" b="0" kern="1200" dirty="0">
                          <a:solidFill>
                            <a:schemeClr val="tx1"/>
                          </a:solidFill>
                          <a:effectLst/>
                          <a:latin typeface="Arial" panose="020B0604020202020204" pitchFamily="34" charset="0"/>
                          <a:ea typeface="+mn-ea"/>
                          <a:cs typeface="Arial" panose="020B0604020202020204" pitchFamily="34" charset="0"/>
                        </a:rPr>
                        <a:t>aprendizaje cooperativo entre estudiantes con talento verbal y estudiantes con NEE.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6763410"/>
                  </a:ext>
                </a:extLst>
              </a:tr>
            </a:tbl>
          </a:graphicData>
        </a:graphic>
      </p:graphicFrame>
    </p:spTree>
    <p:extLst>
      <p:ext uri="{BB962C8B-B14F-4D97-AF65-F5344CB8AC3E}">
        <p14:creationId xmlns:p14="http://schemas.microsoft.com/office/powerpoint/2010/main" val="1876470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5623D-45C7-E7EC-253F-E1D1045E6E83}"/>
            </a:ext>
          </a:extLst>
        </p:cNvPr>
        <p:cNvGrpSpPr/>
        <p:nvPr/>
      </p:nvGrpSpPr>
      <p:grpSpPr>
        <a:xfrm>
          <a:off x="0" y="0"/>
          <a:ext cx="0" cy="0"/>
          <a:chOff x="0" y="0"/>
          <a:chExt cx="0" cy="0"/>
        </a:xfrm>
      </p:grpSpPr>
      <p:sp>
        <p:nvSpPr>
          <p:cNvPr id="6" name="Freeform 6">
            <a:extLst>
              <a:ext uri="{FF2B5EF4-FFF2-40B4-BE49-F238E27FC236}">
                <a16:creationId xmlns:a16="http://schemas.microsoft.com/office/drawing/2014/main" id="{CC488FC1-D57E-2460-1869-82FDF96EF705}"/>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10" name="Conector recto 9">
            <a:extLst>
              <a:ext uri="{FF2B5EF4-FFF2-40B4-BE49-F238E27FC236}">
                <a16:creationId xmlns:a16="http://schemas.microsoft.com/office/drawing/2014/main" id="{123A55BE-B0A4-A167-FEB1-54D593C44DC6}"/>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1" name="Rectángulo 10">
            <a:extLst>
              <a:ext uri="{FF2B5EF4-FFF2-40B4-BE49-F238E27FC236}">
                <a16:creationId xmlns:a16="http://schemas.microsoft.com/office/drawing/2014/main" id="{A968732B-5B93-6316-E59F-260486B0F47D}"/>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graphicFrame>
        <p:nvGraphicFramePr>
          <p:cNvPr id="2" name="Tabla 1">
            <a:extLst>
              <a:ext uri="{FF2B5EF4-FFF2-40B4-BE49-F238E27FC236}">
                <a16:creationId xmlns:a16="http://schemas.microsoft.com/office/drawing/2014/main" id="{22092DA5-F6C3-1907-80C1-8436AC6D41C0}"/>
              </a:ext>
            </a:extLst>
          </p:cNvPr>
          <p:cNvGraphicFramePr>
            <a:graphicFrameLocks noGrp="1"/>
          </p:cNvGraphicFramePr>
          <p:nvPr>
            <p:extLst>
              <p:ext uri="{D42A27DB-BD31-4B8C-83A1-F6EECF244321}">
                <p14:modId xmlns:p14="http://schemas.microsoft.com/office/powerpoint/2010/main" val="3953626236"/>
              </p:ext>
            </p:extLst>
          </p:nvPr>
        </p:nvGraphicFramePr>
        <p:xfrm>
          <a:off x="2133600" y="3420484"/>
          <a:ext cx="14020800" cy="3704216"/>
        </p:xfrm>
        <a:graphic>
          <a:graphicData uri="http://schemas.openxmlformats.org/drawingml/2006/table">
            <a:tbl>
              <a:tblPr firstRow="1" bandRow="1">
                <a:tableStyleId>{5C22544A-7EE6-4342-B048-85BDC9FD1C3A}</a:tableStyleId>
              </a:tblPr>
              <a:tblGrid>
                <a:gridCol w="2891790">
                  <a:extLst>
                    <a:ext uri="{9D8B030D-6E8A-4147-A177-3AD203B41FA5}">
                      <a16:colId xmlns:a16="http://schemas.microsoft.com/office/drawing/2014/main" val="1143131833"/>
                    </a:ext>
                  </a:extLst>
                </a:gridCol>
                <a:gridCol w="11129010">
                  <a:extLst>
                    <a:ext uri="{9D8B030D-6E8A-4147-A177-3AD203B41FA5}">
                      <a16:colId xmlns:a16="http://schemas.microsoft.com/office/drawing/2014/main" val="215806056"/>
                    </a:ext>
                  </a:extLst>
                </a:gridCol>
              </a:tblGrid>
              <a:tr h="3704216">
                <a:tc>
                  <a:txBody>
                    <a:bodyPr/>
                    <a:lstStyle/>
                    <a:p>
                      <a:pPr marL="0" algn="l" defTabSz="914400" rtl="0" eaLnBrk="1" latinLnBrk="0" hangingPunct="1"/>
                      <a:r>
                        <a:rPr lang="es-MX" sz="2800" b="1" kern="1200" dirty="0">
                          <a:solidFill>
                            <a:schemeClr val="tx1"/>
                          </a:solidFill>
                          <a:effectLst/>
                          <a:latin typeface="Arial" panose="020B0604020202020204" pitchFamily="34" charset="0"/>
                          <a:ea typeface="+mn-ea"/>
                          <a:cs typeface="Arial" panose="020B0604020202020204" pitchFamily="34" charset="0"/>
                        </a:rPr>
                        <a:t>Procesos clave de la competencia lectora (PISA) y su aplicación en la mediación pedagógica </a:t>
                      </a:r>
                      <a:endParaRPr lang="es-CR" sz="2800" b="1" kern="1200" dirty="0">
                        <a:solidFill>
                          <a:schemeClr val="tx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14350" lvl="0" indent="-514350">
                        <a:lnSpc>
                          <a:spcPct val="150000"/>
                        </a:lnSpc>
                        <a:buFont typeface="+mj-lt"/>
                        <a:buAutoNum type="arabicPeriod"/>
                      </a:pPr>
                      <a:r>
                        <a:rPr lang="es-MX" sz="2800" b="0" kern="1200" dirty="0">
                          <a:solidFill>
                            <a:schemeClr val="tx1"/>
                          </a:solidFill>
                          <a:effectLst/>
                          <a:latin typeface="Arial" panose="020B0604020202020204" pitchFamily="34" charset="0"/>
                          <a:ea typeface="+mn-ea"/>
                          <a:cs typeface="Arial" panose="020B0604020202020204" pitchFamily="34" charset="0"/>
                        </a:rPr>
                        <a:t>Lectura fluida</a:t>
                      </a:r>
                    </a:p>
                    <a:p>
                      <a:pPr marL="514350" lvl="0" indent="-514350">
                        <a:lnSpc>
                          <a:spcPct val="150000"/>
                        </a:lnSpc>
                        <a:buFont typeface="+mj-lt"/>
                        <a:buAutoNum type="arabicPeriod"/>
                      </a:pPr>
                      <a:r>
                        <a:rPr lang="es-MX" sz="2800" b="0" kern="1200" dirty="0">
                          <a:solidFill>
                            <a:schemeClr val="tx1"/>
                          </a:solidFill>
                          <a:effectLst/>
                          <a:latin typeface="Arial" panose="020B0604020202020204" pitchFamily="34" charset="0"/>
                          <a:ea typeface="+mn-ea"/>
                          <a:cs typeface="Arial" panose="020B0604020202020204" pitchFamily="34" charset="0"/>
                        </a:rPr>
                        <a:t>Comprensión literal</a:t>
                      </a:r>
                    </a:p>
                    <a:p>
                      <a:pPr marL="514350" lvl="0" indent="-514350">
                        <a:lnSpc>
                          <a:spcPct val="150000"/>
                        </a:lnSpc>
                        <a:buFont typeface="+mj-lt"/>
                        <a:buAutoNum type="arabicPeriod"/>
                      </a:pPr>
                      <a:r>
                        <a:rPr lang="es-MX" sz="2800" b="0" kern="1200" dirty="0">
                          <a:solidFill>
                            <a:schemeClr val="tx1"/>
                          </a:solidFill>
                          <a:effectLst/>
                          <a:latin typeface="Arial" panose="020B0604020202020204" pitchFamily="34" charset="0"/>
                          <a:ea typeface="+mn-ea"/>
                          <a:cs typeface="Arial" panose="020B0604020202020204" pitchFamily="34" charset="0"/>
                        </a:rPr>
                        <a:t>Recuperación de información</a:t>
                      </a:r>
                    </a:p>
                    <a:p>
                      <a:pPr marL="514350" lvl="0" indent="-514350">
                        <a:lnSpc>
                          <a:spcPct val="150000"/>
                        </a:lnSpc>
                        <a:buFont typeface="+mj-lt"/>
                        <a:buAutoNum type="arabicPeriod"/>
                      </a:pPr>
                      <a:r>
                        <a:rPr lang="es-MX" sz="2800" b="0" kern="1200" dirty="0">
                          <a:solidFill>
                            <a:schemeClr val="tx1"/>
                          </a:solidFill>
                          <a:effectLst/>
                          <a:latin typeface="Arial" panose="020B0604020202020204" pitchFamily="34" charset="0"/>
                          <a:ea typeface="+mn-ea"/>
                          <a:cs typeface="Arial" panose="020B0604020202020204" pitchFamily="34" charset="0"/>
                        </a:rPr>
                        <a:t>Integración de fuentes múltiples</a:t>
                      </a:r>
                    </a:p>
                    <a:p>
                      <a:pPr marL="514350" lvl="0" indent="-514350">
                        <a:lnSpc>
                          <a:spcPct val="150000"/>
                        </a:lnSpc>
                        <a:buFont typeface="+mj-lt"/>
                        <a:buAutoNum type="arabicPeriod"/>
                      </a:pPr>
                      <a:r>
                        <a:rPr lang="es-MX" sz="2800" b="0" kern="1200" dirty="0">
                          <a:solidFill>
                            <a:schemeClr val="tx1"/>
                          </a:solidFill>
                          <a:effectLst/>
                          <a:latin typeface="Arial" panose="020B0604020202020204" pitchFamily="34" charset="0"/>
                          <a:ea typeface="+mn-ea"/>
                          <a:cs typeface="Arial" panose="020B0604020202020204" pitchFamily="34" charset="0"/>
                        </a:rPr>
                        <a:t>Comprensión inferencial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6763410"/>
                  </a:ext>
                </a:extLst>
              </a:tr>
            </a:tbl>
          </a:graphicData>
        </a:graphic>
      </p:graphicFrame>
    </p:spTree>
    <p:extLst>
      <p:ext uri="{BB962C8B-B14F-4D97-AF65-F5344CB8AC3E}">
        <p14:creationId xmlns:p14="http://schemas.microsoft.com/office/powerpoint/2010/main" val="24850930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FAAA62-0870-9C7A-44BD-C99D326C7621}"/>
            </a:ext>
          </a:extLst>
        </p:cNvPr>
        <p:cNvGrpSpPr/>
        <p:nvPr/>
      </p:nvGrpSpPr>
      <p:grpSpPr>
        <a:xfrm>
          <a:off x="0" y="0"/>
          <a:ext cx="0" cy="0"/>
          <a:chOff x="0" y="0"/>
          <a:chExt cx="0" cy="0"/>
        </a:xfrm>
      </p:grpSpPr>
      <p:sp>
        <p:nvSpPr>
          <p:cNvPr id="7" name="TextBox 7">
            <a:extLst>
              <a:ext uri="{FF2B5EF4-FFF2-40B4-BE49-F238E27FC236}">
                <a16:creationId xmlns:a16="http://schemas.microsoft.com/office/drawing/2014/main" id="{C790982F-357D-860E-43FF-3E4CA41D346C}"/>
              </a:ext>
            </a:extLst>
          </p:cNvPr>
          <p:cNvSpPr txBox="1"/>
          <p:nvPr/>
        </p:nvSpPr>
        <p:spPr>
          <a:xfrm>
            <a:off x="2961773" y="1728495"/>
            <a:ext cx="11450053" cy="805990"/>
          </a:xfrm>
          <a:prstGeom prst="rect">
            <a:avLst/>
          </a:prstGeom>
        </p:spPr>
        <p:txBody>
          <a:bodyPr wrap="square" lIns="0" tIns="0" rIns="0" bIns="0" rtlCol="0" anchor="t">
            <a:spAutoFit/>
          </a:bodyPr>
          <a:lstStyle/>
          <a:p>
            <a:pPr algn="ctr">
              <a:lnSpc>
                <a:spcPts val="7140"/>
              </a:lnSpc>
              <a:defRPr/>
            </a:pPr>
            <a:r>
              <a:rPr lang="es-CR" sz="3200" b="1" dirty="0">
                <a:solidFill>
                  <a:schemeClr val="tx2"/>
                </a:solidFill>
                <a:effectLst/>
                <a:latin typeface="HendersonSansW00-BasicLight" panose="02000505030000020004" pitchFamily="2" charset="0"/>
                <a:ea typeface="Calibri" panose="020F0502020204030204" pitchFamily="34" charset="0"/>
                <a:cs typeface="Times New Roman" panose="02020603050405020304" pitchFamily="18" charset="0"/>
              </a:rPr>
              <a:t>Tipos de ítems y recursos de apoyo</a:t>
            </a:r>
          </a:p>
        </p:txBody>
      </p:sp>
      <p:sp>
        <p:nvSpPr>
          <p:cNvPr id="5" name="Freeform 6">
            <a:extLst>
              <a:ext uri="{FF2B5EF4-FFF2-40B4-BE49-F238E27FC236}">
                <a16:creationId xmlns:a16="http://schemas.microsoft.com/office/drawing/2014/main" id="{483FF117-412C-E4C4-C5F0-882F5CA9E91E}"/>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6" name="Conector recto 5">
            <a:extLst>
              <a:ext uri="{FF2B5EF4-FFF2-40B4-BE49-F238E27FC236}">
                <a16:creationId xmlns:a16="http://schemas.microsoft.com/office/drawing/2014/main" id="{5FD4D89C-747F-861D-088F-0559689834DD}"/>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9" name="Rectángulo 8">
            <a:extLst>
              <a:ext uri="{FF2B5EF4-FFF2-40B4-BE49-F238E27FC236}">
                <a16:creationId xmlns:a16="http://schemas.microsoft.com/office/drawing/2014/main" id="{AAA56B25-1650-93D2-A1FA-81F99893B336}"/>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sp>
        <p:nvSpPr>
          <p:cNvPr id="4" name="CuadroTexto 3">
            <a:extLst>
              <a:ext uri="{FF2B5EF4-FFF2-40B4-BE49-F238E27FC236}">
                <a16:creationId xmlns:a16="http://schemas.microsoft.com/office/drawing/2014/main" id="{E9B6A70F-55D5-F6A9-0C31-1F77414672F5}"/>
              </a:ext>
            </a:extLst>
          </p:cNvPr>
          <p:cNvSpPr txBox="1"/>
          <p:nvPr/>
        </p:nvSpPr>
        <p:spPr>
          <a:xfrm>
            <a:off x="14652458" y="4588041"/>
            <a:ext cx="2971801" cy="3914405"/>
          </a:xfrm>
          <a:prstGeom prst="rect">
            <a:avLst/>
          </a:prstGeom>
          <a:noFill/>
        </p:spPr>
        <p:txBody>
          <a:bodyPr wrap="square">
            <a:spAutoFit/>
          </a:bodyPr>
          <a:lstStyle/>
          <a:p>
            <a:pPr>
              <a:lnSpc>
                <a:spcPct val="107000"/>
              </a:lnSpc>
              <a:spcAft>
                <a:spcPts val="800"/>
              </a:spcAft>
            </a:pPr>
            <a:r>
              <a:rPr lang="es-CR" sz="2200" b="1" dirty="0">
                <a:effectLst/>
                <a:latin typeface="HendersonSansW00-BasicLight" panose="02000505030000020004" pitchFamily="2" charset="0"/>
                <a:ea typeface="Calibri" panose="020F0502020204030204" pitchFamily="34" charset="0"/>
                <a:cs typeface="Times New Roman" panose="02020603050405020304" pitchFamily="18" charset="0"/>
              </a:rPr>
              <a:t>Isla de Pascua</a:t>
            </a:r>
          </a:p>
          <a:p>
            <a:pPr>
              <a:lnSpc>
                <a:spcPct val="107000"/>
              </a:lnSpc>
              <a:spcAft>
                <a:spcPts val="800"/>
              </a:spcAft>
            </a:pPr>
            <a:r>
              <a:rPr lang="es-CR" sz="2200" dirty="0">
                <a:effectLst/>
                <a:latin typeface="HendersonSansW00-BasicLight" panose="02000505030000020004" pitchFamily="2" charset="0"/>
                <a:ea typeface="Calibri" panose="020F0502020204030204" pitchFamily="34" charset="0"/>
                <a:cs typeface="Times New Roman" panose="02020603050405020304" pitchFamily="18" charset="0"/>
              </a:rPr>
              <a:t>Ítem de respuesta construida. </a:t>
            </a:r>
          </a:p>
          <a:p>
            <a:pPr>
              <a:lnSpc>
                <a:spcPct val="107000"/>
              </a:lnSpc>
              <a:spcAft>
                <a:spcPts val="800"/>
              </a:spcAft>
            </a:pPr>
            <a:r>
              <a:rPr lang="es-CR" sz="2200" dirty="0">
                <a:latin typeface="HendersonSansW00-BasicLight" panose="02000505030000020004" pitchFamily="2" charset="0"/>
                <a:ea typeface="Calibri" panose="020F0502020204030204" pitchFamily="34" charset="0"/>
                <a:cs typeface="Times New Roman" panose="02020603050405020304" pitchFamily="18" charset="0"/>
              </a:rPr>
              <a:t>Consta de siete preguntas y las respuestas se extraen del de tres textos diferentes.</a:t>
            </a:r>
            <a:endParaRPr lang="es-CR" sz="2200" dirty="0">
              <a:effectLst/>
              <a:latin typeface="HendersonSansW00-BasicLight" panose="02000505030000020004" pitchFamily="2" charset="0"/>
              <a:ea typeface="Calibri" panose="020F0502020204030204" pitchFamily="34" charset="0"/>
              <a:cs typeface="Times New Roman" panose="02020603050405020304" pitchFamily="18" charset="0"/>
            </a:endParaRPr>
          </a:p>
        </p:txBody>
      </p:sp>
      <p:sp>
        <p:nvSpPr>
          <p:cNvPr id="8" name="Abrir llave 7">
            <a:extLst>
              <a:ext uri="{FF2B5EF4-FFF2-40B4-BE49-F238E27FC236}">
                <a16:creationId xmlns:a16="http://schemas.microsoft.com/office/drawing/2014/main" id="{82B9B33B-75A8-D076-19F2-850BD5228D78}"/>
              </a:ext>
            </a:extLst>
          </p:cNvPr>
          <p:cNvSpPr/>
          <p:nvPr/>
        </p:nvSpPr>
        <p:spPr>
          <a:xfrm>
            <a:off x="13814258" y="4495799"/>
            <a:ext cx="838200" cy="4062705"/>
          </a:xfrm>
          <a:prstGeom prst="leftBrace">
            <a:avLst/>
          </a:prstGeom>
          <a:noFill/>
          <a:ln w="7620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R"/>
          </a:p>
        </p:txBody>
      </p:sp>
      <p:sp>
        <p:nvSpPr>
          <p:cNvPr id="17" name="Flecha: a la derecha 16">
            <a:extLst>
              <a:ext uri="{FF2B5EF4-FFF2-40B4-BE49-F238E27FC236}">
                <a16:creationId xmlns:a16="http://schemas.microsoft.com/office/drawing/2014/main" id="{3EDBB660-7BDE-531A-C5A6-5925C9A9C052}"/>
              </a:ext>
            </a:extLst>
          </p:cNvPr>
          <p:cNvSpPr/>
          <p:nvPr/>
        </p:nvSpPr>
        <p:spPr>
          <a:xfrm>
            <a:off x="1100889" y="5676900"/>
            <a:ext cx="2286000" cy="723900"/>
          </a:xfrm>
          <a:prstGeom prst="rightArrow">
            <a:avLst/>
          </a:prstGeom>
          <a:solidFill>
            <a:schemeClr val="accent3"/>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11" name="Imagen 10" descr="Interfaz de usuario gráfica, Texto, Aplicación&#10;&#10;El contenido generado por IA puede ser incorrecto.">
            <a:extLst>
              <a:ext uri="{FF2B5EF4-FFF2-40B4-BE49-F238E27FC236}">
                <a16:creationId xmlns:a16="http://schemas.microsoft.com/office/drawing/2014/main" id="{0AD31995-2C57-3F0C-BB48-CB590E0C1555}"/>
              </a:ext>
            </a:extLst>
          </p:cNvPr>
          <p:cNvPicPr>
            <a:picLocks noChangeAspect="1"/>
          </p:cNvPicPr>
          <p:nvPr/>
        </p:nvPicPr>
        <p:blipFill>
          <a:blip r:embed="rId3"/>
          <a:stretch>
            <a:fillRect/>
          </a:stretch>
        </p:blipFill>
        <p:spPr>
          <a:xfrm>
            <a:off x="4027571" y="2849496"/>
            <a:ext cx="9470858" cy="7102608"/>
          </a:xfrm>
          <a:prstGeom prst="rect">
            <a:avLst/>
          </a:prstGeom>
        </p:spPr>
      </p:pic>
    </p:spTree>
    <p:extLst>
      <p:ext uri="{BB962C8B-B14F-4D97-AF65-F5344CB8AC3E}">
        <p14:creationId xmlns:p14="http://schemas.microsoft.com/office/powerpoint/2010/main" val="35919174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P spid="1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52F97-9E04-0079-3C27-AC385F383428}"/>
            </a:ext>
          </a:extLst>
        </p:cNvPr>
        <p:cNvGrpSpPr/>
        <p:nvPr/>
      </p:nvGrpSpPr>
      <p:grpSpPr>
        <a:xfrm>
          <a:off x="0" y="0"/>
          <a:ext cx="0" cy="0"/>
          <a:chOff x="0" y="0"/>
          <a:chExt cx="0" cy="0"/>
        </a:xfrm>
      </p:grpSpPr>
      <p:sp>
        <p:nvSpPr>
          <p:cNvPr id="7" name="TextBox 7">
            <a:extLst>
              <a:ext uri="{FF2B5EF4-FFF2-40B4-BE49-F238E27FC236}">
                <a16:creationId xmlns:a16="http://schemas.microsoft.com/office/drawing/2014/main" id="{81AE8AD5-8684-A9A6-7008-D41748B63C97}"/>
              </a:ext>
            </a:extLst>
          </p:cNvPr>
          <p:cNvSpPr txBox="1"/>
          <p:nvPr/>
        </p:nvSpPr>
        <p:spPr>
          <a:xfrm>
            <a:off x="2961773" y="1728495"/>
            <a:ext cx="11450053" cy="805990"/>
          </a:xfrm>
          <a:prstGeom prst="rect">
            <a:avLst/>
          </a:prstGeom>
        </p:spPr>
        <p:txBody>
          <a:bodyPr wrap="square" lIns="0" tIns="0" rIns="0" bIns="0" rtlCol="0" anchor="t">
            <a:spAutoFit/>
          </a:bodyPr>
          <a:lstStyle/>
          <a:p>
            <a:pPr algn="ctr">
              <a:lnSpc>
                <a:spcPts val="7140"/>
              </a:lnSpc>
              <a:defRPr/>
            </a:pPr>
            <a:r>
              <a:rPr lang="es-CR" sz="3200" b="1" dirty="0">
                <a:solidFill>
                  <a:schemeClr val="tx2"/>
                </a:solidFill>
                <a:effectLst/>
                <a:latin typeface="HendersonSansW00-BasicLight" panose="02000505030000020004" pitchFamily="2" charset="0"/>
                <a:ea typeface="Calibri" panose="020F0502020204030204" pitchFamily="34" charset="0"/>
                <a:cs typeface="Times New Roman" panose="02020603050405020304" pitchFamily="18" charset="0"/>
              </a:rPr>
              <a:t>Tipos de ítems y recursos de apoyo</a:t>
            </a:r>
          </a:p>
        </p:txBody>
      </p:sp>
      <p:sp>
        <p:nvSpPr>
          <p:cNvPr id="5" name="Freeform 6">
            <a:extLst>
              <a:ext uri="{FF2B5EF4-FFF2-40B4-BE49-F238E27FC236}">
                <a16:creationId xmlns:a16="http://schemas.microsoft.com/office/drawing/2014/main" id="{5AA363B2-0321-AF6A-27A8-340FCDC24873}"/>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6" name="Conector recto 5">
            <a:extLst>
              <a:ext uri="{FF2B5EF4-FFF2-40B4-BE49-F238E27FC236}">
                <a16:creationId xmlns:a16="http://schemas.microsoft.com/office/drawing/2014/main" id="{1412BFA7-58B8-7390-2BA4-F1EAC4E4EB8C}"/>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9" name="Rectángulo 8">
            <a:extLst>
              <a:ext uri="{FF2B5EF4-FFF2-40B4-BE49-F238E27FC236}">
                <a16:creationId xmlns:a16="http://schemas.microsoft.com/office/drawing/2014/main" id="{F259AB2C-016B-3631-D7BD-CAD759BB5CDF}"/>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sp>
        <p:nvSpPr>
          <p:cNvPr id="4" name="CuadroTexto 3">
            <a:extLst>
              <a:ext uri="{FF2B5EF4-FFF2-40B4-BE49-F238E27FC236}">
                <a16:creationId xmlns:a16="http://schemas.microsoft.com/office/drawing/2014/main" id="{9A0D6CC8-3D76-7DC6-B92F-D3EB65A24F42}"/>
              </a:ext>
            </a:extLst>
          </p:cNvPr>
          <p:cNvSpPr txBox="1"/>
          <p:nvPr/>
        </p:nvSpPr>
        <p:spPr>
          <a:xfrm>
            <a:off x="14652458" y="4588041"/>
            <a:ext cx="2971801" cy="3914405"/>
          </a:xfrm>
          <a:prstGeom prst="rect">
            <a:avLst/>
          </a:prstGeom>
          <a:noFill/>
        </p:spPr>
        <p:txBody>
          <a:bodyPr wrap="square">
            <a:spAutoFit/>
          </a:bodyPr>
          <a:lstStyle/>
          <a:p>
            <a:pPr>
              <a:lnSpc>
                <a:spcPct val="107000"/>
              </a:lnSpc>
              <a:spcAft>
                <a:spcPts val="800"/>
              </a:spcAft>
            </a:pPr>
            <a:r>
              <a:rPr lang="es-CR" sz="2200" b="1" dirty="0">
                <a:effectLst/>
                <a:latin typeface="HendersonSansW00-BasicLight" panose="02000505030000020004" pitchFamily="2" charset="0"/>
                <a:ea typeface="Calibri" panose="020F0502020204030204" pitchFamily="34" charset="0"/>
                <a:cs typeface="Times New Roman" panose="02020603050405020304" pitchFamily="18" charset="0"/>
              </a:rPr>
              <a:t>Foro sobre aves</a:t>
            </a:r>
          </a:p>
          <a:p>
            <a:pPr>
              <a:lnSpc>
                <a:spcPct val="107000"/>
              </a:lnSpc>
              <a:spcAft>
                <a:spcPts val="800"/>
              </a:spcAft>
            </a:pPr>
            <a:r>
              <a:rPr lang="es-CR" sz="2200" dirty="0">
                <a:effectLst/>
                <a:latin typeface="HendersonSansW00-BasicLight" panose="02000505030000020004" pitchFamily="2" charset="0"/>
                <a:ea typeface="Calibri" panose="020F0502020204030204" pitchFamily="34" charset="0"/>
                <a:cs typeface="Times New Roman" panose="02020603050405020304" pitchFamily="18" charset="0"/>
              </a:rPr>
              <a:t>Ítem de selección de respuesta. </a:t>
            </a:r>
          </a:p>
          <a:p>
            <a:pPr>
              <a:lnSpc>
                <a:spcPct val="107000"/>
              </a:lnSpc>
              <a:spcAft>
                <a:spcPts val="800"/>
              </a:spcAft>
            </a:pPr>
            <a:r>
              <a:rPr lang="es-CR" sz="2200" dirty="0">
                <a:latin typeface="HendersonSansW00-BasicLight" panose="02000505030000020004" pitchFamily="2" charset="0"/>
                <a:ea typeface="Calibri" panose="020F0502020204030204" pitchFamily="34" charset="0"/>
                <a:cs typeface="Times New Roman" panose="02020603050405020304" pitchFamily="18" charset="0"/>
              </a:rPr>
              <a:t>Consta de siete preguntas y todas las respuestas se extraen del mismo texto.</a:t>
            </a:r>
            <a:endParaRPr lang="es-CR" sz="2200" dirty="0">
              <a:effectLst/>
              <a:latin typeface="HendersonSansW00-BasicLight" panose="02000505030000020004" pitchFamily="2" charset="0"/>
              <a:ea typeface="Calibri" panose="020F0502020204030204" pitchFamily="34" charset="0"/>
              <a:cs typeface="Times New Roman" panose="02020603050405020304" pitchFamily="18" charset="0"/>
            </a:endParaRPr>
          </a:p>
        </p:txBody>
      </p:sp>
      <p:sp>
        <p:nvSpPr>
          <p:cNvPr id="8" name="Abrir llave 7">
            <a:extLst>
              <a:ext uri="{FF2B5EF4-FFF2-40B4-BE49-F238E27FC236}">
                <a16:creationId xmlns:a16="http://schemas.microsoft.com/office/drawing/2014/main" id="{A63863DB-A362-064C-8DC4-819EBA7B1773}"/>
              </a:ext>
            </a:extLst>
          </p:cNvPr>
          <p:cNvSpPr/>
          <p:nvPr/>
        </p:nvSpPr>
        <p:spPr>
          <a:xfrm>
            <a:off x="13814258" y="4495799"/>
            <a:ext cx="838200" cy="4062705"/>
          </a:xfrm>
          <a:prstGeom prst="leftBrace">
            <a:avLst/>
          </a:prstGeom>
          <a:noFill/>
          <a:ln w="7620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R"/>
          </a:p>
        </p:txBody>
      </p:sp>
      <p:sp>
        <p:nvSpPr>
          <p:cNvPr id="17" name="Flecha: a la derecha 16">
            <a:extLst>
              <a:ext uri="{FF2B5EF4-FFF2-40B4-BE49-F238E27FC236}">
                <a16:creationId xmlns:a16="http://schemas.microsoft.com/office/drawing/2014/main" id="{ADCCB843-8F17-1814-BC11-6CCE3F7138AA}"/>
              </a:ext>
            </a:extLst>
          </p:cNvPr>
          <p:cNvSpPr/>
          <p:nvPr/>
        </p:nvSpPr>
        <p:spPr>
          <a:xfrm>
            <a:off x="1100889" y="5676900"/>
            <a:ext cx="2286000" cy="723900"/>
          </a:xfrm>
          <a:prstGeom prst="rightArrow">
            <a:avLst/>
          </a:prstGeom>
          <a:solidFill>
            <a:schemeClr val="accent3"/>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3" name="Imagen 2" descr="Interfaz de usuario gráfica, Texto, Aplicación, Correo electrónico&#10;&#10;El contenido generado por IA puede ser incorrecto.">
            <a:extLst>
              <a:ext uri="{FF2B5EF4-FFF2-40B4-BE49-F238E27FC236}">
                <a16:creationId xmlns:a16="http://schemas.microsoft.com/office/drawing/2014/main" id="{869538C9-C0A0-0938-1070-62530EE725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13694" y="2853061"/>
            <a:ext cx="9498612" cy="7095478"/>
          </a:xfrm>
          <a:prstGeom prst="rect">
            <a:avLst/>
          </a:prstGeom>
        </p:spPr>
      </p:pic>
    </p:spTree>
    <p:extLst>
      <p:ext uri="{BB962C8B-B14F-4D97-AF65-F5344CB8AC3E}">
        <p14:creationId xmlns:p14="http://schemas.microsoft.com/office/powerpoint/2010/main" val="10502304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P spid="1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1795BB-3A9E-F425-0BF6-77F388A08459}"/>
            </a:ext>
          </a:extLst>
        </p:cNvPr>
        <p:cNvGrpSpPr/>
        <p:nvPr/>
      </p:nvGrpSpPr>
      <p:grpSpPr>
        <a:xfrm>
          <a:off x="0" y="0"/>
          <a:ext cx="0" cy="0"/>
          <a:chOff x="0" y="0"/>
          <a:chExt cx="0" cy="0"/>
        </a:xfrm>
      </p:grpSpPr>
      <p:sp>
        <p:nvSpPr>
          <p:cNvPr id="2" name="Flecha: a la derecha 1">
            <a:extLst>
              <a:ext uri="{FF2B5EF4-FFF2-40B4-BE49-F238E27FC236}">
                <a16:creationId xmlns:a16="http://schemas.microsoft.com/office/drawing/2014/main" id="{E4D6773D-9C96-B033-0418-72D064FF0DA5}"/>
              </a:ext>
            </a:extLst>
          </p:cNvPr>
          <p:cNvSpPr/>
          <p:nvPr/>
        </p:nvSpPr>
        <p:spPr>
          <a:xfrm>
            <a:off x="990600" y="4781550"/>
            <a:ext cx="2286000" cy="723900"/>
          </a:xfrm>
          <a:prstGeom prst="rightArrow">
            <a:avLst/>
          </a:prstGeom>
          <a:solidFill>
            <a:schemeClr val="accent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5" name="Freeform 6">
            <a:extLst>
              <a:ext uri="{FF2B5EF4-FFF2-40B4-BE49-F238E27FC236}">
                <a16:creationId xmlns:a16="http://schemas.microsoft.com/office/drawing/2014/main" id="{84DEFDCC-382F-6FDA-1A37-8A045C5C2A1E}"/>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16" name="Conector recto 15">
            <a:extLst>
              <a:ext uri="{FF2B5EF4-FFF2-40B4-BE49-F238E27FC236}">
                <a16:creationId xmlns:a16="http://schemas.microsoft.com/office/drawing/2014/main" id="{A52E20BA-1279-2186-F05E-F12B94B11145}"/>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FE801057-6162-C067-A63C-B7677640C819}"/>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8BA3E717-D1AF-1EEE-52F4-0A43B6221EE0}"/>
              </a:ext>
            </a:extLst>
          </p:cNvPr>
          <p:cNvSpPr txBox="1"/>
          <p:nvPr/>
        </p:nvSpPr>
        <p:spPr>
          <a:xfrm>
            <a:off x="13182600" y="2019300"/>
            <a:ext cx="4114800" cy="4276684"/>
          </a:xfrm>
          <a:prstGeom prst="rect">
            <a:avLst/>
          </a:prstGeom>
          <a:noFill/>
        </p:spPr>
        <p:txBody>
          <a:bodyPr wrap="square">
            <a:spAutoFit/>
          </a:bodyPr>
          <a:lstStyle/>
          <a:p>
            <a:pPr>
              <a:lnSpc>
                <a:spcPct val="107000"/>
              </a:lnSpc>
              <a:spcAft>
                <a:spcPts val="800"/>
              </a:spcAft>
            </a:pPr>
            <a:r>
              <a:rPr lang="es-CR" sz="2200" dirty="0">
                <a:effectLst/>
                <a:latin typeface="HendersonSansW00-BasicLight" panose="02000505030000020004" pitchFamily="2" charset="0"/>
                <a:ea typeface="Calibri" panose="020F0502020204030204" pitchFamily="34" charset="0"/>
                <a:cs typeface="Times New Roman" panose="02020603050405020304" pitchFamily="18" charset="0"/>
              </a:rPr>
              <a:t>Código 1: Punto de vista del alumno refiriéndose al contenido de una o ambas cartas. </a:t>
            </a:r>
          </a:p>
          <a:p>
            <a:pPr>
              <a:lnSpc>
                <a:spcPct val="107000"/>
              </a:lnSpc>
              <a:spcAft>
                <a:spcPts val="800"/>
              </a:spcAft>
            </a:pPr>
            <a:r>
              <a:rPr lang="es-CR" sz="2200" dirty="0">
                <a:latin typeface="HendersonSansW00-BasicLight" panose="02000505030000020004" pitchFamily="2" charset="0"/>
                <a:ea typeface="Calibri" panose="020F0502020204030204" pitchFamily="34" charset="0"/>
                <a:cs typeface="Times New Roman" panose="02020603050405020304" pitchFamily="18" charset="0"/>
              </a:rPr>
              <a:t>Ej.: Estoy de acuerdo con Olga. Los grafitis son ilegales y eso los convierte en actos de vandalismo.</a:t>
            </a:r>
          </a:p>
          <a:p>
            <a:pPr>
              <a:lnSpc>
                <a:spcPct val="107000"/>
              </a:lnSpc>
              <a:spcAft>
                <a:spcPts val="800"/>
              </a:spcAft>
            </a:pPr>
            <a:r>
              <a:rPr lang="es-CR" sz="2200" dirty="0">
                <a:effectLst/>
                <a:latin typeface="HendersonSansW00-BasicLight" panose="02000505030000020004" pitchFamily="2" charset="0"/>
                <a:ea typeface="Calibri" panose="020F0502020204030204" pitchFamily="34" charset="0"/>
                <a:cs typeface="Times New Roman" panose="02020603050405020304" pitchFamily="18" charset="0"/>
              </a:rPr>
              <a:t>Sofía, porque se preocupa po</a:t>
            </a:r>
            <a:r>
              <a:rPr lang="es-CR" sz="2200" dirty="0">
                <a:latin typeface="HendersonSansW00-BasicLight" panose="02000505030000020004" pitchFamily="2" charset="0"/>
                <a:ea typeface="Calibri" panose="020F0502020204030204" pitchFamily="34" charset="0"/>
                <a:cs typeface="Times New Roman" panose="02020603050405020304" pitchFamily="18" charset="0"/>
              </a:rPr>
              <a:t>r el arte. </a:t>
            </a:r>
            <a:endParaRPr lang="es-CR" sz="2200" dirty="0">
              <a:effectLst/>
              <a:latin typeface="HendersonSansW00-BasicLight" panose="02000505030000020004" pitchFamily="2" charset="0"/>
              <a:ea typeface="Calibri" panose="020F0502020204030204" pitchFamily="34" charset="0"/>
              <a:cs typeface="Times New Roman" panose="02020603050405020304" pitchFamily="18" charset="0"/>
            </a:endParaRPr>
          </a:p>
        </p:txBody>
      </p:sp>
      <p:sp>
        <p:nvSpPr>
          <p:cNvPr id="7" name="Abrir llave 6">
            <a:extLst>
              <a:ext uri="{FF2B5EF4-FFF2-40B4-BE49-F238E27FC236}">
                <a16:creationId xmlns:a16="http://schemas.microsoft.com/office/drawing/2014/main" id="{ED4BD108-B49F-5E62-AF1F-D178AA4F8FF7}"/>
              </a:ext>
            </a:extLst>
          </p:cNvPr>
          <p:cNvSpPr/>
          <p:nvPr/>
        </p:nvSpPr>
        <p:spPr>
          <a:xfrm>
            <a:off x="12230100" y="1766110"/>
            <a:ext cx="762000" cy="7644589"/>
          </a:xfrm>
          <a:prstGeom prst="leftBrace">
            <a:avLst/>
          </a:prstGeom>
          <a:noFill/>
          <a:ln w="762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R"/>
          </a:p>
        </p:txBody>
      </p:sp>
      <p:pic>
        <p:nvPicPr>
          <p:cNvPr id="4" name="Imagen 3" descr="Texto, Carta&#10;&#10;El contenido generado por IA puede ser incorrecto.">
            <a:extLst>
              <a:ext uri="{FF2B5EF4-FFF2-40B4-BE49-F238E27FC236}">
                <a16:creationId xmlns:a16="http://schemas.microsoft.com/office/drawing/2014/main" id="{4BF25D8E-6847-4458-5A47-DC11434A7C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57700" y="1766111"/>
            <a:ext cx="7772400" cy="7821578"/>
          </a:xfrm>
          <a:prstGeom prst="rect">
            <a:avLst/>
          </a:prstGeom>
        </p:spPr>
      </p:pic>
      <p:sp>
        <p:nvSpPr>
          <p:cNvPr id="6" name="CuadroTexto 5">
            <a:extLst>
              <a:ext uri="{FF2B5EF4-FFF2-40B4-BE49-F238E27FC236}">
                <a16:creationId xmlns:a16="http://schemas.microsoft.com/office/drawing/2014/main" id="{AD384418-2CC8-621C-D59C-8D3A0A212698}"/>
              </a:ext>
            </a:extLst>
          </p:cNvPr>
          <p:cNvSpPr txBox="1"/>
          <p:nvPr/>
        </p:nvSpPr>
        <p:spPr>
          <a:xfrm>
            <a:off x="13182600" y="6896100"/>
            <a:ext cx="4114800" cy="1897827"/>
          </a:xfrm>
          <a:prstGeom prst="rect">
            <a:avLst/>
          </a:prstGeom>
          <a:noFill/>
        </p:spPr>
        <p:txBody>
          <a:bodyPr wrap="square">
            <a:spAutoFit/>
          </a:bodyPr>
          <a:lstStyle/>
          <a:p>
            <a:pPr>
              <a:lnSpc>
                <a:spcPct val="107000"/>
              </a:lnSpc>
              <a:spcAft>
                <a:spcPts val="800"/>
              </a:spcAft>
            </a:pPr>
            <a:r>
              <a:rPr lang="es-CR" sz="2200" dirty="0">
                <a:effectLst/>
                <a:latin typeface="HendersonSansW00-BasicLight" panose="02000505030000020004" pitchFamily="2" charset="0"/>
                <a:ea typeface="Calibri" panose="020F0502020204030204" pitchFamily="34" charset="0"/>
                <a:cs typeface="Times New Roman" panose="02020603050405020304" pitchFamily="18" charset="0"/>
              </a:rPr>
              <a:t>Código 0: El apoyo del punt</a:t>
            </a:r>
            <a:r>
              <a:rPr lang="es-CR" sz="2200" dirty="0">
                <a:latin typeface="HendersonSansW00-BasicLight" panose="02000505030000020004" pitchFamily="2" charset="0"/>
                <a:ea typeface="Calibri" panose="020F0502020204030204" pitchFamily="34" charset="0"/>
                <a:cs typeface="Times New Roman" panose="02020603050405020304" pitchFamily="18" charset="0"/>
              </a:rPr>
              <a:t>o de vista se limita a la cita directa o respuesta insuficiente o vaga. </a:t>
            </a:r>
          </a:p>
        </p:txBody>
      </p:sp>
    </p:spTree>
    <p:extLst>
      <p:ext uri="{BB962C8B-B14F-4D97-AF65-F5344CB8AC3E}">
        <p14:creationId xmlns:p14="http://schemas.microsoft.com/office/powerpoint/2010/main" val="30432288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1"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ppt_x"/>
                                          </p:val>
                                        </p:tav>
                                        <p:tav tm="100000">
                                          <p:val>
                                            <p:strVal val="#ppt_x"/>
                                          </p:val>
                                        </p:tav>
                                      </p:tavLst>
                                    </p:anim>
                                    <p:anim calcmode="lin" valueType="num">
                                      <p:cBhvr additive="base">
                                        <p:cTn id="17" dur="500" fill="hold"/>
                                        <p:tgtEl>
                                          <p:spTgt spid="7"/>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ppt_x"/>
                                          </p:val>
                                        </p:tav>
                                        <p:tav tm="100000">
                                          <p:val>
                                            <p:strVal val="#ppt_x"/>
                                          </p:val>
                                        </p:tav>
                                      </p:tavLst>
                                    </p:anim>
                                    <p:anim calcmode="lin" valueType="num">
                                      <p:cBhvr additive="base">
                                        <p:cTn id="21" dur="500" fill="hold"/>
                                        <p:tgtEl>
                                          <p:spTgt spid="5"/>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animBg="1"/>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p:nvPr/>
        </p:nvGrpSpPr>
        <p:grpSpPr>
          <a:xfrm>
            <a:off x="6572915" y="3305294"/>
            <a:ext cx="8799441" cy="4578589"/>
            <a:chOff x="0" y="-1"/>
            <a:chExt cx="3266261" cy="3057618"/>
          </a:xfrm>
          <a:solidFill>
            <a:schemeClr val="bg1">
              <a:lumMod val="95000"/>
            </a:schemeClr>
          </a:solidFill>
        </p:grpSpPr>
        <p:sp>
          <p:nvSpPr>
            <p:cNvPr id="5" name="Freeform 5"/>
            <p:cNvSpPr/>
            <p:nvPr/>
          </p:nvSpPr>
          <p:spPr>
            <a:xfrm>
              <a:off x="0" y="-1"/>
              <a:ext cx="3266261" cy="3057618"/>
            </a:xfrm>
            <a:custGeom>
              <a:avLst/>
              <a:gdLst/>
              <a:ahLst/>
              <a:cxnLst/>
              <a:rect l="l" t="t" r="r" b="b"/>
              <a:pathLst>
                <a:path w="3266261" h="2849292">
                  <a:moveTo>
                    <a:pt x="0" y="0"/>
                  </a:moveTo>
                  <a:lnTo>
                    <a:pt x="3266261" y="0"/>
                  </a:lnTo>
                  <a:lnTo>
                    <a:pt x="3266261" y="2849292"/>
                  </a:lnTo>
                  <a:lnTo>
                    <a:pt x="0" y="2849292"/>
                  </a:lnTo>
                  <a:close/>
                </a:path>
              </a:pathLst>
            </a:custGeom>
            <a:grpFill/>
            <a:ln>
              <a:solidFill>
                <a:schemeClr val="bg1">
                  <a:lumMod val="85000"/>
                </a:schemeClr>
              </a:solidFill>
            </a:ln>
          </p:spPr>
          <p:txBody>
            <a:bodyPr/>
            <a:lstStyle/>
            <a:p>
              <a:endParaRPr lang="es-CR" dirty="0">
                <a:solidFill>
                  <a:schemeClr val="bg1">
                    <a:lumMod val="85000"/>
                  </a:schemeClr>
                </a:solidFill>
              </a:endParaRPr>
            </a:p>
          </p:txBody>
        </p:sp>
      </p:grpSp>
      <p:sp>
        <p:nvSpPr>
          <p:cNvPr id="7" name="TextBox 7"/>
          <p:cNvSpPr txBox="1"/>
          <p:nvPr/>
        </p:nvSpPr>
        <p:spPr>
          <a:xfrm>
            <a:off x="1240076" y="5156199"/>
            <a:ext cx="4970100" cy="876778"/>
          </a:xfrm>
          <a:prstGeom prst="rect">
            <a:avLst/>
          </a:prstGeom>
        </p:spPr>
        <p:txBody>
          <a:bodyPr wrap="square" lIns="0" tIns="0" rIns="0" bIns="0" rtlCol="0" anchor="t">
            <a:spAutoFit/>
          </a:bodyPr>
          <a:lstStyle/>
          <a:p>
            <a:pPr marL="0" marR="0" lvl="0" indent="0" algn="ctr" defTabSz="914400" rtl="0" eaLnBrk="1" fontAlgn="auto" latinLnBrk="0" hangingPunct="1">
              <a:lnSpc>
                <a:spcPts val="7140"/>
              </a:lnSpc>
              <a:spcBef>
                <a:spcPts val="0"/>
              </a:spcBef>
              <a:spcAft>
                <a:spcPts val="0"/>
              </a:spcAft>
              <a:buClrTx/>
              <a:buSzTx/>
              <a:buFontTx/>
              <a:buNone/>
              <a:tabLst/>
              <a:defRPr/>
            </a:pPr>
            <a:r>
              <a:rPr kumimoji="0" lang="es-CR" sz="5400" b="1" i="0" u="none" strike="noStrike" kern="1200" cap="none" spc="340" normalizeH="0" baseline="0" noProof="0" dirty="0">
                <a:ln>
                  <a:noFill/>
                </a:ln>
                <a:solidFill>
                  <a:srgbClr val="002060"/>
                </a:solidFill>
                <a:effectLst>
                  <a:outerShdw blurRad="38100" dist="38100" dir="2700000" algn="tl">
                    <a:srgbClr val="000000">
                      <a:alpha val="43137"/>
                    </a:srgbClr>
                  </a:outerShdw>
                </a:effectLst>
                <a:uLnTx/>
                <a:uFillTx/>
                <a:latin typeface="Poppins Ultra-Bold"/>
                <a:ea typeface="+mn-ea"/>
                <a:cs typeface="+mn-cs"/>
              </a:rPr>
              <a:t>Objetivo:</a:t>
            </a:r>
          </a:p>
        </p:txBody>
      </p:sp>
      <p:sp>
        <p:nvSpPr>
          <p:cNvPr id="16" name="CuadroTexto 15">
            <a:extLst>
              <a:ext uri="{FF2B5EF4-FFF2-40B4-BE49-F238E27FC236}">
                <a16:creationId xmlns:a16="http://schemas.microsoft.com/office/drawing/2014/main" id="{A0B84355-045B-D93D-B77E-FD7E44DC715D}"/>
              </a:ext>
            </a:extLst>
          </p:cNvPr>
          <p:cNvSpPr txBox="1"/>
          <p:nvPr/>
        </p:nvSpPr>
        <p:spPr>
          <a:xfrm>
            <a:off x="7210820" y="3772703"/>
            <a:ext cx="7946964" cy="4093428"/>
          </a:xfrm>
          <a:prstGeom prst="rect">
            <a:avLst/>
          </a:prstGeom>
          <a:noFill/>
        </p:spPr>
        <p:txBody>
          <a:bodyPr wrap="square" lIns="91440" tIns="45720" rIns="91440" bIns="45720" anchor="t">
            <a:spAutoFit/>
          </a:bodyPr>
          <a:lstStyle/>
          <a:p>
            <a:r>
              <a:rPr lang="es-ES" sz="2800" kern="100" dirty="0">
                <a:latin typeface="HendersonSansW00-BasicLight"/>
                <a:ea typeface="Aptos" panose="020B0004020202020204" pitchFamily="34" charset="0"/>
                <a:cs typeface="Times New Roman" panose="02020603050405020304" pitchFamily="18" charset="0"/>
              </a:rPr>
              <a:t>Fortalecer </a:t>
            </a:r>
            <a:r>
              <a:rPr lang="es-ES" sz="2800" kern="100" dirty="0">
                <a:effectLst/>
                <a:latin typeface="HendersonSansW00-BasicLight"/>
                <a:ea typeface="Aptos" panose="020B0004020202020204" pitchFamily="34" charset="0"/>
                <a:cs typeface="Times New Roman" panose="02020603050405020304" pitchFamily="18" charset="0"/>
              </a:rPr>
              <a:t>la mediación pedagógica</a:t>
            </a:r>
            <a:r>
              <a:rPr lang="es-ES" sz="2800" kern="100" dirty="0">
                <a:latin typeface="HendersonSansW00-BasicLight"/>
                <a:ea typeface="Aptos" panose="020B0004020202020204" pitchFamily="34" charset="0"/>
                <a:cs typeface="Times New Roman" panose="02020603050405020304" pitchFamily="18" charset="0"/>
              </a:rPr>
              <a:t> en el aula para mejorar la competencia lectora del estudiantado, tomando como base el enfoque del programa de estudio de Español para Tercer Ciclo y Educación Diversificada y los criterios del marco PISA</a:t>
            </a:r>
            <a:r>
              <a:rPr lang="es-ES" sz="2800" kern="100" dirty="0">
                <a:effectLst/>
                <a:latin typeface="HendersonSansW00-BasicLight"/>
                <a:ea typeface="Aptos" panose="020B0004020202020204" pitchFamily="34" charset="0"/>
                <a:cs typeface="Times New Roman" panose="02020603050405020304" pitchFamily="18" charset="0"/>
              </a:rPr>
              <a:t>.</a:t>
            </a:r>
            <a:endParaRPr lang="es-ES" sz="2800" dirty="0">
              <a:latin typeface="HendersonSansW00-BasicLight"/>
            </a:endParaRPr>
          </a:p>
          <a:p>
            <a:pPr algn="just"/>
            <a:endParaRPr lang="es-ES" sz="3600" kern="100" dirty="0">
              <a:effectLst/>
              <a:latin typeface="HendersonSansW00-BasicLight" panose="02000505030000020004" pitchFamily="2" charset="0"/>
              <a:ea typeface="Aptos" panose="020B0004020202020204" pitchFamily="34" charset="0"/>
              <a:cs typeface="Times New Roman" panose="02020603050405020304" pitchFamily="18" charset="0"/>
            </a:endParaRPr>
          </a:p>
        </p:txBody>
      </p:sp>
      <p:sp>
        <p:nvSpPr>
          <p:cNvPr id="6" name="Freeform 6">
            <a:extLst>
              <a:ext uri="{FF2B5EF4-FFF2-40B4-BE49-F238E27FC236}">
                <a16:creationId xmlns:a16="http://schemas.microsoft.com/office/drawing/2014/main" id="{DFCAEFB1-427C-EEF3-4A0A-26484F2FFDF3}"/>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10" name="Conector recto 9">
            <a:extLst>
              <a:ext uri="{FF2B5EF4-FFF2-40B4-BE49-F238E27FC236}">
                <a16:creationId xmlns:a16="http://schemas.microsoft.com/office/drawing/2014/main" id="{5E59AF39-E9DE-BC66-5457-EB7C9B135BA6}"/>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1" name="Rectángulo 10">
            <a:extLst>
              <a:ext uri="{FF2B5EF4-FFF2-40B4-BE49-F238E27FC236}">
                <a16:creationId xmlns:a16="http://schemas.microsoft.com/office/drawing/2014/main" id="{3E4C8777-78C7-B081-B7B9-54F9BF7D0147}"/>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F16208-71E7-5564-0196-9B717B517553}"/>
            </a:ext>
          </a:extLst>
        </p:cNvPr>
        <p:cNvGrpSpPr/>
        <p:nvPr/>
      </p:nvGrpSpPr>
      <p:grpSpPr>
        <a:xfrm>
          <a:off x="0" y="0"/>
          <a:ext cx="0" cy="0"/>
          <a:chOff x="0" y="0"/>
          <a:chExt cx="0" cy="0"/>
        </a:xfrm>
      </p:grpSpPr>
      <p:sp>
        <p:nvSpPr>
          <p:cNvPr id="9" name="Rectángulo 8">
            <a:extLst>
              <a:ext uri="{FF2B5EF4-FFF2-40B4-BE49-F238E27FC236}">
                <a16:creationId xmlns:a16="http://schemas.microsoft.com/office/drawing/2014/main" id="{AEF9DC9F-48A6-3515-E2AF-82BBE39ED045}"/>
              </a:ext>
            </a:extLst>
          </p:cNvPr>
          <p:cNvSpPr/>
          <p:nvPr/>
        </p:nvSpPr>
        <p:spPr>
          <a:xfrm>
            <a:off x="3048000" y="3784918"/>
            <a:ext cx="13631779" cy="1447800"/>
          </a:xfrm>
          <a:prstGeom prst="rect">
            <a:avLst/>
          </a:prstGeom>
          <a:ln w="38100">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r>
              <a:rPr lang="es-CR" sz="3200" u="sng" dirty="0">
                <a:hlinkClick r:id="rId2" tooltip="http://educalab.es/inee/evaluaciones-internacionales/preguntas-liberadas-pisa-piaac/preguntas-pisa-comprension-lectora"/>
              </a:rPr>
              <a:t>http://educalab.es/inee/evaluaciones-internacionales/preguntas-liberadas-pisa-piaac/preguntas-pisa-comprension-lectora</a:t>
            </a:r>
            <a:endParaRPr lang="es-CR" sz="3200" dirty="0"/>
          </a:p>
        </p:txBody>
      </p:sp>
      <p:sp>
        <p:nvSpPr>
          <p:cNvPr id="5" name="Freeform 6">
            <a:extLst>
              <a:ext uri="{FF2B5EF4-FFF2-40B4-BE49-F238E27FC236}">
                <a16:creationId xmlns:a16="http://schemas.microsoft.com/office/drawing/2014/main" id="{DDE6FDEE-B65E-1783-640A-B0E077B1E113}"/>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3"/>
            <a:stretch>
              <a:fillRect/>
            </a:stretch>
          </a:blipFill>
        </p:spPr>
        <p:txBody>
          <a:bodyPr/>
          <a:lstStyle/>
          <a:p>
            <a:endParaRPr lang="es-CR"/>
          </a:p>
        </p:txBody>
      </p:sp>
      <p:cxnSp>
        <p:nvCxnSpPr>
          <p:cNvPr id="6" name="Conector recto 5">
            <a:extLst>
              <a:ext uri="{FF2B5EF4-FFF2-40B4-BE49-F238E27FC236}">
                <a16:creationId xmlns:a16="http://schemas.microsoft.com/office/drawing/2014/main" id="{6A3B57FE-C08D-CCA7-EFFF-16AA0782AE39}"/>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1" name="Rectángulo 10">
            <a:extLst>
              <a:ext uri="{FF2B5EF4-FFF2-40B4-BE49-F238E27FC236}">
                <a16:creationId xmlns:a16="http://schemas.microsoft.com/office/drawing/2014/main" id="{4EED1C8F-195E-AADF-1765-AC2F2F18484F}"/>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sp>
        <p:nvSpPr>
          <p:cNvPr id="3" name="CuadroTexto 2">
            <a:extLst>
              <a:ext uri="{FF2B5EF4-FFF2-40B4-BE49-F238E27FC236}">
                <a16:creationId xmlns:a16="http://schemas.microsoft.com/office/drawing/2014/main" id="{7045B7BD-7E24-33C5-A92C-006DD1C528E7}"/>
              </a:ext>
            </a:extLst>
          </p:cNvPr>
          <p:cNvSpPr txBox="1"/>
          <p:nvPr/>
        </p:nvSpPr>
        <p:spPr>
          <a:xfrm>
            <a:off x="914400" y="2145538"/>
            <a:ext cx="16611600" cy="610680"/>
          </a:xfrm>
          <a:prstGeom prst="rect">
            <a:avLst/>
          </a:prstGeom>
          <a:noFill/>
        </p:spPr>
        <p:txBody>
          <a:bodyPr wrap="square">
            <a:spAutoFit/>
          </a:bodyPr>
          <a:lstStyle/>
          <a:p>
            <a:pPr algn="ctr">
              <a:lnSpc>
                <a:spcPct val="107000"/>
              </a:lnSpc>
              <a:spcAft>
                <a:spcPts val="1200"/>
              </a:spcAft>
            </a:pPr>
            <a:r>
              <a:rPr lang="es-CR" sz="3200" b="1" dirty="0">
                <a:solidFill>
                  <a:schemeClr val="tx2"/>
                </a:solidFill>
                <a:effectLst/>
                <a:latin typeface="HendersonSansW00-BasicLight" panose="02000505030000020004" pitchFamily="2" charset="0"/>
                <a:ea typeface="Calibri" panose="020F0502020204030204" pitchFamily="34" charset="0"/>
                <a:cs typeface="Times New Roman" panose="02020603050405020304" pitchFamily="18" charset="0"/>
              </a:rPr>
              <a:t>Algunos sitios Web donde podemos encontrar ítems liberados de PISA</a:t>
            </a:r>
          </a:p>
        </p:txBody>
      </p:sp>
      <p:sp>
        <p:nvSpPr>
          <p:cNvPr id="2" name="Flecha: a la derecha 1">
            <a:extLst>
              <a:ext uri="{FF2B5EF4-FFF2-40B4-BE49-F238E27FC236}">
                <a16:creationId xmlns:a16="http://schemas.microsoft.com/office/drawing/2014/main" id="{62ACC1AC-A14C-BF78-6DCB-DC3FFA4A8A46}"/>
              </a:ext>
            </a:extLst>
          </p:cNvPr>
          <p:cNvSpPr/>
          <p:nvPr/>
        </p:nvSpPr>
        <p:spPr>
          <a:xfrm>
            <a:off x="689810" y="5081149"/>
            <a:ext cx="1836821" cy="723900"/>
          </a:xfrm>
          <a:prstGeom prst="rightArrow">
            <a:avLst/>
          </a:prstGeom>
          <a:solidFill>
            <a:schemeClr val="accent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4" name="Rectángulo 3">
            <a:extLst>
              <a:ext uri="{FF2B5EF4-FFF2-40B4-BE49-F238E27FC236}">
                <a16:creationId xmlns:a16="http://schemas.microsoft.com/office/drawing/2014/main" id="{B26937E8-1A6B-720E-0349-24BAA2C0B4D1}"/>
              </a:ext>
            </a:extLst>
          </p:cNvPr>
          <p:cNvSpPr/>
          <p:nvPr/>
        </p:nvSpPr>
        <p:spPr>
          <a:xfrm>
            <a:off x="3047999" y="6223100"/>
            <a:ext cx="13631779" cy="956603"/>
          </a:xfrm>
          <a:prstGeom prst="rect">
            <a:avLst/>
          </a:prstGeom>
          <a:ln w="38100">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r>
              <a:rPr lang="es-CR" sz="3200" u="sng" dirty="0">
                <a:hlinkClick r:id="rId4"/>
              </a:rPr>
              <a:t>https://www.oecd.org/en/about/programmes/pisa/pisa-test.htm</a:t>
            </a:r>
            <a:r>
              <a:rPr lang="es-CR" sz="3200" u="sng" dirty="0">
                <a:hlinkClick r:id="rId5"/>
              </a:rPr>
              <a:t>l</a:t>
            </a:r>
            <a:endParaRPr lang="es-CR" sz="3200" dirty="0"/>
          </a:p>
        </p:txBody>
      </p:sp>
    </p:spTree>
    <p:extLst>
      <p:ext uri="{BB962C8B-B14F-4D97-AF65-F5344CB8AC3E}">
        <p14:creationId xmlns:p14="http://schemas.microsoft.com/office/powerpoint/2010/main" val="23603765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B3E3D7A-50D7-D88E-FC18-6E430735090E}"/>
              </a:ext>
            </a:extLst>
          </p:cNvPr>
          <p:cNvSpPr txBox="1"/>
          <p:nvPr/>
        </p:nvSpPr>
        <p:spPr>
          <a:xfrm>
            <a:off x="1600200" y="4758779"/>
            <a:ext cx="15697200" cy="1107996"/>
          </a:xfrm>
          <a:prstGeom prst="rect">
            <a:avLst/>
          </a:prstGeom>
          <a:noFill/>
        </p:spPr>
        <p:txBody>
          <a:bodyPr wrap="square" rtlCol="0">
            <a:spAutoFit/>
          </a:bodyPr>
          <a:lstStyle/>
          <a:p>
            <a:pPr algn="ctr"/>
            <a:r>
              <a:rPr lang="es-ES" sz="6600" b="1" i="1" dirty="0">
                <a:solidFill>
                  <a:srgbClr val="002060"/>
                </a:solidFill>
              </a:rPr>
              <a:t>¡Muchas gracias! </a:t>
            </a:r>
            <a:endParaRPr lang="es-CR" sz="6600" b="1" i="1" dirty="0">
              <a:solidFill>
                <a:srgbClr val="002060"/>
              </a:solidFill>
            </a:endParaRPr>
          </a:p>
        </p:txBody>
      </p:sp>
      <p:sp>
        <p:nvSpPr>
          <p:cNvPr id="7" name="Freeform 6">
            <a:extLst>
              <a:ext uri="{FF2B5EF4-FFF2-40B4-BE49-F238E27FC236}">
                <a16:creationId xmlns:a16="http://schemas.microsoft.com/office/drawing/2014/main" id="{36286971-2DD2-028F-D588-FC6D52CB6FC9}"/>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8" name="Conector recto 7">
            <a:extLst>
              <a:ext uri="{FF2B5EF4-FFF2-40B4-BE49-F238E27FC236}">
                <a16:creationId xmlns:a16="http://schemas.microsoft.com/office/drawing/2014/main" id="{E6A4B58D-694D-AE84-D4EE-39C2D34C5E89}"/>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9" name="Rectángulo 8">
            <a:extLst>
              <a:ext uri="{FF2B5EF4-FFF2-40B4-BE49-F238E27FC236}">
                <a16:creationId xmlns:a16="http://schemas.microsoft.com/office/drawing/2014/main" id="{7A6DB341-9C57-FC97-8C5D-635C204B3037}"/>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0545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C49E1-77AF-828A-124B-9B55A9BCFB2D}"/>
            </a:ext>
          </a:extLst>
        </p:cNvPr>
        <p:cNvGrpSpPr/>
        <p:nvPr/>
      </p:nvGrpSpPr>
      <p:grpSpPr>
        <a:xfrm>
          <a:off x="0" y="0"/>
          <a:ext cx="0" cy="0"/>
          <a:chOff x="0" y="0"/>
          <a:chExt cx="0" cy="0"/>
        </a:xfrm>
      </p:grpSpPr>
      <p:sp>
        <p:nvSpPr>
          <p:cNvPr id="7" name="TextBox 7">
            <a:extLst>
              <a:ext uri="{FF2B5EF4-FFF2-40B4-BE49-F238E27FC236}">
                <a16:creationId xmlns:a16="http://schemas.microsoft.com/office/drawing/2014/main" id="{55E36A26-DB80-618E-4ECC-686EB5ACFD6F}"/>
              </a:ext>
            </a:extLst>
          </p:cNvPr>
          <p:cNvSpPr txBox="1"/>
          <p:nvPr/>
        </p:nvSpPr>
        <p:spPr>
          <a:xfrm>
            <a:off x="1600200" y="1714219"/>
            <a:ext cx="15316200" cy="803105"/>
          </a:xfrm>
          <a:prstGeom prst="rect">
            <a:avLst/>
          </a:prstGeom>
        </p:spPr>
        <p:txBody>
          <a:bodyPr wrap="square" lIns="0" tIns="0" rIns="0" bIns="0" rtlCol="0" anchor="t">
            <a:spAutoFit/>
          </a:bodyPr>
          <a:lstStyle/>
          <a:p>
            <a:pPr algn="ctr">
              <a:lnSpc>
                <a:spcPts val="7140"/>
              </a:lnSpc>
              <a:defRPr/>
            </a:pPr>
            <a:r>
              <a:rPr lang="es-CR" sz="3200" b="1" dirty="0">
                <a:solidFill>
                  <a:schemeClr val="tx2"/>
                </a:solidFill>
                <a:effectLst/>
                <a:latin typeface="HendersonSansW00-BasicLight" panose="02000505030000020004" pitchFamily="2" charset="0"/>
                <a:ea typeface="Calibri" panose="020F0502020204030204" pitchFamily="34" charset="0"/>
                <a:cs typeface="Arial" panose="020B0604020202020204" pitchFamily="34" charset="0"/>
              </a:rPr>
              <a:t>¿Qué habilidades o competencias se desean desarrollar? </a:t>
            </a:r>
            <a:endParaRPr lang="es-CR" sz="3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reeform 6">
            <a:extLst>
              <a:ext uri="{FF2B5EF4-FFF2-40B4-BE49-F238E27FC236}">
                <a16:creationId xmlns:a16="http://schemas.microsoft.com/office/drawing/2014/main" id="{CFA9BB65-D717-CEBF-632D-B55FE823538E}"/>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6" name="Conector recto 5">
            <a:extLst>
              <a:ext uri="{FF2B5EF4-FFF2-40B4-BE49-F238E27FC236}">
                <a16:creationId xmlns:a16="http://schemas.microsoft.com/office/drawing/2014/main" id="{8DF2A055-8644-A7FF-22CC-003DA4502588}"/>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9" name="Rectángulo 8">
            <a:extLst>
              <a:ext uri="{FF2B5EF4-FFF2-40B4-BE49-F238E27FC236}">
                <a16:creationId xmlns:a16="http://schemas.microsoft.com/office/drawing/2014/main" id="{B84215EB-B941-D7DC-222A-6464E25B48BD}"/>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sp>
        <p:nvSpPr>
          <p:cNvPr id="12" name="CuadroTexto 11">
            <a:extLst>
              <a:ext uri="{FF2B5EF4-FFF2-40B4-BE49-F238E27FC236}">
                <a16:creationId xmlns:a16="http://schemas.microsoft.com/office/drawing/2014/main" id="{2593CF46-3677-00A0-314E-C5642C97E2C8}"/>
              </a:ext>
            </a:extLst>
          </p:cNvPr>
          <p:cNvSpPr txBox="1"/>
          <p:nvPr/>
        </p:nvSpPr>
        <p:spPr>
          <a:xfrm>
            <a:off x="2029326" y="3064228"/>
            <a:ext cx="14859000" cy="2850845"/>
          </a:xfrm>
          <a:prstGeom prst="rect">
            <a:avLst/>
          </a:prstGeom>
          <a:noFill/>
        </p:spPr>
        <p:txBody>
          <a:bodyPr wrap="square">
            <a:spAutoFit/>
          </a:bodyPr>
          <a:lstStyle/>
          <a:p>
            <a:pPr algn="just">
              <a:lnSpc>
                <a:spcPct val="107000"/>
              </a:lnSpc>
              <a:spcAft>
                <a:spcPts val="1200"/>
              </a:spcAft>
            </a:pPr>
            <a:r>
              <a:rPr lang="es-ES" sz="3400" dirty="0">
                <a:effectLst/>
                <a:latin typeface="Arial" panose="020B0604020202020204" pitchFamily="34" charset="0"/>
                <a:ea typeface="Calibri" panose="020F0502020204030204" pitchFamily="34" charset="0"/>
                <a:cs typeface="Arial" panose="020B0604020202020204" pitchFamily="34" charset="0"/>
              </a:rPr>
              <a:t>El enfoque del programa de estudio de Español, en Tercer Ciclo y la Educación Diversificada, se centra en el desarrollo de la competencia comunicativa, que abarca todas las modalidades y niveles de la secundaria. En este contexto, se busca fortalecer las habilidades en tres aspectos fundamentales:</a:t>
            </a:r>
            <a:endParaRPr lang="es-CR" sz="3400" dirty="0">
              <a:effectLst/>
              <a:latin typeface="Arial" panose="020B0604020202020204" pitchFamily="34" charset="0"/>
              <a:ea typeface="Calibri" panose="020F0502020204030204" pitchFamily="34" charset="0"/>
              <a:cs typeface="Arial" panose="020B0604020202020204" pitchFamily="34" charset="0"/>
            </a:endParaRPr>
          </a:p>
        </p:txBody>
      </p:sp>
      <p:sp>
        <p:nvSpPr>
          <p:cNvPr id="14" name="CuadroTexto 13">
            <a:extLst>
              <a:ext uri="{FF2B5EF4-FFF2-40B4-BE49-F238E27FC236}">
                <a16:creationId xmlns:a16="http://schemas.microsoft.com/office/drawing/2014/main" id="{14CBB5CA-38AB-0D80-7A5A-83D23C271A7B}"/>
              </a:ext>
            </a:extLst>
          </p:cNvPr>
          <p:cNvSpPr txBox="1"/>
          <p:nvPr/>
        </p:nvSpPr>
        <p:spPr>
          <a:xfrm>
            <a:off x="2677026" y="6461977"/>
            <a:ext cx="13563600" cy="2366995"/>
          </a:xfrm>
          <a:prstGeom prst="rect">
            <a:avLst/>
          </a:prstGeom>
          <a:noFill/>
        </p:spPr>
        <p:txBody>
          <a:bodyPr wrap="square">
            <a:spAutoFit/>
          </a:bodyPr>
          <a:lstStyle/>
          <a:p>
            <a:pPr marL="457200" indent="-457200" algn="just">
              <a:lnSpc>
                <a:spcPct val="107000"/>
              </a:lnSpc>
              <a:spcAft>
                <a:spcPts val="800"/>
              </a:spcAft>
              <a:buFont typeface="Arial" panose="020B0604020202020204" pitchFamily="34" charset="0"/>
              <a:buChar char="•"/>
            </a:pPr>
            <a:r>
              <a:rPr lang="es-ES" sz="3200" dirty="0">
                <a:latin typeface="Arial" panose="020B0604020202020204" pitchFamily="34" charset="0"/>
                <a:ea typeface="Calibri" panose="020F0502020204030204" pitchFamily="34" charset="0"/>
                <a:cs typeface="Arial" panose="020B0604020202020204" pitchFamily="34" charset="0"/>
              </a:rPr>
              <a:t>Lectura: análisis de textos literarios y no literarios.</a:t>
            </a:r>
          </a:p>
          <a:p>
            <a:pPr marL="457200" indent="-457200" algn="just">
              <a:lnSpc>
                <a:spcPct val="107000"/>
              </a:lnSpc>
              <a:spcAft>
                <a:spcPts val="800"/>
              </a:spcAft>
              <a:buFont typeface="Arial" panose="020B0604020202020204" pitchFamily="34" charset="0"/>
              <a:buChar char="•"/>
            </a:pPr>
            <a:r>
              <a:rPr lang="es-ES" sz="3200" dirty="0">
                <a:latin typeface="Arial" panose="020B0604020202020204" pitchFamily="34" charset="0"/>
                <a:ea typeface="Calibri" panose="020F0502020204030204" pitchFamily="34" charset="0"/>
                <a:cs typeface="Arial" panose="020B0604020202020204" pitchFamily="34" charset="0"/>
              </a:rPr>
              <a:t>Escritura: producción de diversos tipos de textos, incorporando los aspectos normativos de la gramática, redacción y ortografía.</a:t>
            </a:r>
          </a:p>
          <a:p>
            <a:pPr marL="457200" indent="-457200" algn="just">
              <a:lnSpc>
                <a:spcPct val="107000"/>
              </a:lnSpc>
              <a:spcAft>
                <a:spcPts val="800"/>
              </a:spcAft>
              <a:buFont typeface="Arial" panose="020B0604020202020204" pitchFamily="34" charset="0"/>
              <a:buChar char="•"/>
            </a:pPr>
            <a:r>
              <a:rPr lang="es-ES" sz="3200" dirty="0">
                <a:latin typeface="Arial" panose="020B0604020202020204" pitchFamily="34" charset="0"/>
                <a:ea typeface="Calibri" panose="020F0502020204030204" pitchFamily="34" charset="0"/>
                <a:cs typeface="Arial" panose="020B0604020202020204" pitchFamily="34" charset="0"/>
              </a:rPr>
              <a:t>Oralidad - escucha: dominio de técnicas de comunicación oral.</a:t>
            </a:r>
          </a:p>
        </p:txBody>
      </p:sp>
      <p:sp>
        <p:nvSpPr>
          <p:cNvPr id="17" name="Flecha: a la derecha 16">
            <a:extLst>
              <a:ext uri="{FF2B5EF4-FFF2-40B4-BE49-F238E27FC236}">
                <a16:creationId xmlns:a16="http://schemas.microsoft.com/office/drawing/2014/main" id="{4FD329B6-2428-F618-5937-F411F49C2795}"/>
              </a:ext>
            </a:extLst>
          </p:cNvPr>
          <p:cNvSpPr/>
          <p:nvPr/>
        </p:nvSpPr>
        <p:spPr>
          <a:xfrm>
            <a:off x="381000" y="7243921"/>
            <a:ext cx="2057400" cy="803105"/>
          </a:xfrm>
          <a:prstGeom prst="rightArrow">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5596322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2" presetClass="entr" presetSubtype="4"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 calcmode="lin" valueType="num">
                                      <p:cBhvr additive="base">
                                        <p:cTn id="10" dur="500" fill="hold"/>
                                        <p:tgtEl>
                                          <p:spTgt spid="14"/>
                                        </p:tgtEl>
                                        <p:attrNameLst>
                                          <p:attrName>ppt_x</p:attrName>
                                        </p:attrNameLst>
                                      </p:cBhvr>
                                      <p:tavLst>
                                        <p:tav tm="0">
                                          <p:val>
                                            <p:strVal val="#ppt_x"/>
                                          </p:val>
                                        </p:tav>
                                        <p:tav tm="100000">
                                          <p:val>
                                            <p:strVal val="#ppt_x"/>
                                          </p:val>
                                        </p:tav>
                                      </p:tavLst>
                                    </p:anim>
                                    <p:anim calcmode="lin" valueType="num">
                                      <p:cBhvr additive="base">
                                        <p:cTn id="1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3E3A22-A4B0-204F-6E54-D1844E96968C}"/>
            </a:ext>
          </a:extLst>
        </p:cNvPr>
        <p:cNvGrpSpPr/>
        <p:nvPr/>
      </p:nvGrpSpPr>
      <p:grpSpPr>
        <a:xfrm>
          <a:off x="0" y="0"/>
          <a:ext cx="0" cy="0"/>
          <a:chOff x="0" y="0"/>
          <a:chExt cx="0" cy="0"/>
        </a:xfrm>
      </p:grpSpPr>
      <p:sp>
        <p:nvSpPr>
          <p:cNvPr id="14" name="Flecha: a la derecha 13">
            <a:extLst>
              <a:ext uri="{FF2B5EF4-FFF2-40B4-BE49-F238E27FC236}">
                <a16:creationId xmlns:a16="http://schemas.microsoft.com/office/drawing/2014/main" id="{30A8E6DA-C442-8622-A972-D6F95EE5F969}"/>
              </a:ext>
            </a:extLst>
          </p:cNvPr>
          <p:cNvSpPr/>
          <p:nvPr/>
        </p:nvSpPr>
        <p:spPr>
          <a:xfrm rot="10800000">
            <a:off x="15697200" y="2941923"/>
            <a:ext cx="2286000" cy="723900"/>
          </a:xfrm>
          <a:prstGeom prst="rightArrow">
            <a:avLst/>
          </a:prstGeom>
          <a:solidFill>
            <a:schemeClr val="accent2"/>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4" name="Freeform 6">
            <a:extLst>
              <a:ext uri="{FF2B5EF4-FFF2-40B4-BE49-F238E27FC236}">
                <a16:creationId xmlns:a16="http://schemas.microsoft.com/office/drawing/2014/main" id="{671D4DF9-A436-D188-0DD7-7A836BFE6838}"/>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5" name="Conector recto 4">
            <a:extLst>
              <a:ext uri="{FF2B5EF4-FFF2-40B4-BE49-F238E27FC236}">
                <a16:creationId xmlns:a16="http://schemas.microsoft.com/office/drawing/2014/main" id="{AE6914FA-5B47-F15B-1BE8-1F71D8CDC0EA}"/>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6" name="Rectángulo 5">
            <a:extLst>
              <a:ext uri="{FF2B5EF4-FFF2-40B4-BE49-F238E27FC236}">
                <a16:creationId xmlns:a16="http://schemas.microsoft.com/office/drawing/2014/main" id="{DE4B09F0-AC48-E8A0-839F-759D93980E1E}"/>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sp>
        <p:nvSpPr>
          <p:cNvPr id="11" name="CuadroTexto 10">
            <a:extLst>
              <a:ext uri="{FF2B5EF4-FFF2-40B4-BE49-F238E27FC236}">
                <a16:creationId xmlns:a16="http://schemas.microsoft.com/office/drawing/2014/main" id="{97FA8AA2-58F0-2A69-9E77-F8F1C45D35D2}"/>
              </a:ext>
            </a:extLst>
          </p:cNvPr>
          <p:cNvSpPr txBox="1"/>
          <p:nvPr/>
        </p:nvSpPr>
        <p:spPr>
          <a:xfrm>
            <a:off x="1981200" y="1943815"/>
            <a:ext cx="13487400" cy="2420406"/>
          </a:xfrm>
          <a:prstGeom prst="rect">
            <a:avLst/>
          </a:prstGeom>
          <a:noFill/>
        </p:spPr>
        <p:txBody>
          <a:bodyPr wrap="square">
            <a:spAutoFit/>
          </a:bodyPr>
          <a:lstStyle/>
          <a:p>
            <a:pPr algn="just">
              <a:lnSpc>
                <a:spcPct val="107000"/>
              </a:lnSpc>
              <a:spcAft>
                <a:spcPts val="1200"/>
              </a:spcAft>
            </a:pPr>
            <a:r>
              <a:rPr lang="es-ES" sz="3600" dirty="0">
                <a:effectLst/>
                <a:latin typeface="Arial" panose="020B0604020202020204" pitchFamily="34" charset="0"/>
                <a:ea typeface="Calibri" panose="020F0502020204030204" pitchFamily="34" charset="0"/>
                <a:cs typeface="Arial" panose="020B0604020202020204" pitchFamily="34" charset="0"/>
              </a:rPr>
              <a:t>Estos aprendizajes deben trabajarse de manera integrada, de tal forma que, lo aprendido en lectura proporcione información que pueda utilizarse en la escritura y, posteriormente, hacer uso de las técnicas de comunicación oral para compartirlo.</a:t>
            </a:r>
            <a:endParaRPr lang="es-CR" sz="3600" dirty="0">
              <a:effectLst/>
              <a:latin typeface="Arial" panose="020B0604020202020204" pitchFamily="34" charset="0"/>
              <a:ea typeface="Calibri" panose="020F0502020204030204" pitchFamily="34" charset="0"/>
              <a:cs typeface="Arial" panose="020B0604020202020204" pitchFamily="34" charset="0"/>
            </a:endParaRPr>
          </a:p>
        </p:txBody>
      </p:sp>
      <p:sp>
        <p:nvSpPr>
          <p:cNvPr id="13" name="CuadroTexto 12">
            <a:extLst>
              <a:ext uri="{FF2B5EF4-FFF2-40B4-BE49-F238E27FC236}">
                <a16:creationId xmlns:a16="http://schemas.microsoft.com/office/drawing/2014/main" id="{FEE88856-4CCF-6826-2294-45E28079D744}"/>
              </a:ext>
            </a:extLst>
          </p:cNvPr>
          <p:cNvSpPr txBox="1"/>
          <p:nvPr/>
        </p:nvSpPr>
        <p:spPr>
          <a:xfrm>
            <a:off x="1981200" y="5490909"/>
            <a:ext cx="13182600" cy="1994713"/>
          </a:xfrm>
          <a:prstGeom prst="rect">
            <a:avLst/>
          </a:prstGeom>
          <a:noFill/>
        </p:spPr>
        <p:txBody>
          <a:bodyPr wrap="square">
            <a:spAutoFit/>
          </a:bodyPr>
          <a:lstStyle/>
          <a:p>
            <a:pPr algn="just">
              <a:lnSpc>
                <a:spcPct val="107000"/>
              </a:lnSpc>
              <a:spcAft>
                <a:spcPts val="1200"/>
              </a:spcAft>
            </a:pPr>
            <a:r>
              <a:rPr lang="es-ES" sz="3600" dirty="0">
                <a:latin typeface="Arial" panose="020B0604020202020204" pitchFamily="34" charset="0"/>
                <a:ea typeface="Calibri" panose="020F0502020204030204" pitchFamily="34" charset="0"/>
                <a:cs typeface="Arial" panose="020B0604020202020204" pitchFamily="34" charset="0"/>
              </a:rPr>
              <a:t>Para abordar la comprensión lectora, se debe trabajar con la lista de textos literarios y no literarios, según el acuerdo </a:t>
            </a:r>
          </a:p>
          <a:p>
            <a:pPr algn="just">
              <a:lnSpc>
                <a:spcPct val="107000"/>
              </a:lnSpc>
              <a:spcAft>
                <a:spcPts val="1200"/>
              </a:spcAft>
            </a:pPr>
            <a:r>
              <a:rPr lang="es-ES" sz="3600" dirty="0">
                <a:latin typeface="Arial" panose="020B0604020202020204" pitchFamily="34" charset="0"/>
                <a:ea typeface="Calibri" panose="020F0502020204030204" pitchFamily="34" charset="0"/>
                <a:cs typeface="Arial" panose="020B0604020202020204" pitchFamily="34" charset="0"/>
              </a:rPr>
              <a:t>CSE </a:t>
            </a:r>
            <a:r>
              <a:rPr lang="es-ES" sz="3600" dirty="0" err="1">
                <a:latin typeface="Arial" panose="020B0604020202020204" pitchFamily="34" charset="0"/>
                <a:ea typeface="Calibri" panose="020F0502020204030204" pitchFamily="34" charset="0"/>
                <a:cs typeface="Arial" panose="020B0604020202020204" pitchFamily="34" charset="0"/>
              </a:rPr>
              <a:t>N°</a:t>
            </a:r>
            <a:r>
              <a:rPr lang="es-ES" sz="3600" dirty="0">
                <a:latin typeface="Arial" panose="020B0604020202020204" pitchFamily="34" charset="0"/>
                <a:ea typeface="Calibri" panose="020F0502020204030204" pitchFamily="34" charset="0"/>
                <a:cs typeface="Arial" panose="020B0604020202020204" pitchFamily="34" charset="0"/>
              </a:rPr>
              <a:t> 04-36-2017 </a:t>
            </a:r>
            <a:endParaRPr lang="es-CR" sz="3600" dirty="0">
              <a:effectLst/>
              <a:latin typeface="Arial" panose="020B0604020202020204" pitchFamily="34" charset="0"/>
              <a:ea typeface="Calibri" panose="020F0502020204030204" pitchFamily="34" charset="0"/>
              <a:cs typeface="Arial" panose="020B0604020202020204" pitchFamily="34" charset="0"/>
            </a:endParaRPr>
          </a:p>
        </p:txBody>
      </p:sp>
      <p:sp>
        <p:nvSpPr>
          <p:cNvPr id="16" name="Flecha: a la derecha 15">
            <a:extLst>
              <a:ext uri="{FF2B5EF4-FFF2-40B4-BE49-F238E27FC236}">
                <a16:creationId xmlns:a16="http://schemas.microsoft.com/office/drawing/2014/main" id="{8C1D5107-D5DF-A36D-E668-BE2F6B4B50A0}"/>
              </a:ext>
            </a:extLst>
          </p:cNvPr>
          <p:cNvSpPr/>
          <p:nvPr/>
        </p:nvSpPr>
        <p:spPr>
          <a:xfrm rot="10800000">
            <a:off x="15697200" y="6126315"/>
            <a:ext cx="2286000" cy="723900"/>
          </a:xfrm>
          <a:prstGeom prst="rightArrow">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1538348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 presetClass="entr" presetSubtype="0" fill="hold" nodeType="withEffect">
                                  <p:stCondLst>
                                    <p:cond delay="0"/>
                                  </p:stCondLst>
                                  <p:childTnLst>
                                    <p:set>
                                      <p:cBhvr>
                                        <p:cTn id="9"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1000"/>
                                        <p:tgtEl>
                                          <p:spTgt spid="16"/>
                                        </p:tgtEl>
                                      </p:cBhvr>
                                    </p:animEffect>
                                    <p:anim calcmode="lin" valueType="num">
                                      <p:cBhvr>
                                        <p:cTn id="15" dur="1000" fill="hold"/>
                                        <p:tgtEl>
                                          <p:spTgt spid="16"/>
                                        </p:tgtEl>
                                        <p:attrNameLst>
                                          <p:attrName>ppt_x</p:attrName>
                                        </p:attrNameLst>
                                      </p:cBhvr>
                                      <p:tavLst>
                                        <p:tav tm="0">
                                          <p:val>
                                            <p:strVal val="#ppt_x"/>
                                          </p:val>
                                        </p:tav>
                                        <p:tav tm="100000">
                                          <p:val>
                                            <p:strVal val="#ppt_x"/>
                                          </p:val>
                                        </p:tav>
                                      </p:tavLst>
                                    </p:anim>
                                    <p:anim calcmode="lin" valueType="num">
                                      <p:cBhvr>
                                        <p:cTn id="16" dur="1000" fill="hold"/>
                                        <p:tgtEl>
                                          <p:spTgt spid="16"/>
                                        </p:tgtEl>
                                        <p:attrNameLst>
                                          <p:attrName>ppt_y</p:attrName>
                                        </p:attrNameLst>
                                      </p:cBhvr>
                                      <p:tavLst>
                                        <p:tav tm="0">
                                          <p:val>
                                            <p:strVal val="#ppt_y+.1"/>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3" grpId="0"/>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8655AE-01F5-9DF4-103E-2BF6565EC909}"/>
            </a:ext>
          </a:extLst>
        </p:cNvPr>
        <p:cNvGrpSpPr/>
        <p:nvPr/>
      </p:nvGrpSpPr>
      <p:grpSpPr>
        <a:xfrm>
          <a:off x="0" y="0"/>
          <a:ext cx="0" cy="0"/>
          <a:chOff x="0" y="0"/>
          <a:chExt cx="0" cy="0"/>
        </a:xfrm>
      </p:grpSpPr>
      <p:sp>
        <p:nvSpPr>
          <p:cNvPr id="4" name="Freeform 6">
            <a:extLst>
              <a:ext uri="{FF2B5EF4-FFF2-40B4-BE49-F238E27FC236}">
                <a16:creationId xmlns:a16="http://schemas.microsoft.com/office/drawing/2014/main" id="{98F52848-142B-4B04-FD09-0C353425969F}"/>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5" name="Conector recto 4">
            <a:extLst>
              <a:ext uri="{FF2B5EF4-FFF2-40B4-BE49-F238E27FC236}">
                <a16:creationId xmlns:a16="http://schemas.microsoft.com/office/drawing/2014/main" id="{606AE725-9EF0-B3D3-ABAC-7C65C6DC1ADF}"/>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6" name="Rectángulo 5">
            <a:extLst>
              <a:ext uri="{FF2B5EF4-FFF2-40B4-BE49-F238E27FC236}">
                <a16:creationId xmlns:a16="http://schemas.microsoft.com/office/drawing/2014/main" id="{25FAEC24-30D0-5A5A-61D9-153490D9F088}"/>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sp>
        <p:nvSpPr>
          <p:cNvPr id="11" name="CuadroTexto 10">
            <a:extLst>
              <a:ext uri="{FF2B5EF4-FFF2-40B4-BE49-F238E27FC236}">
                <a16:creationId xmlns:a16="http://schemas.microsoft.com/office/drawing/2014/main" id="{FE6C61EF-AE5E-7D5A-B5D1-947DAC55EA0E}"/>
              </a:ext>
            </a:extLst>
          </p:cNvPr>
          <p:cNvSpPr txBox="1"/>
          <p:nvPr/>
        </p:nvSpPr>
        <p:spPr>
          <a:xfrm>
            <a:off x="4343400" y="2896771"/>
            <a:ext cx="9753600" cy="6708440"/>
          </a:xfrm>
          <a:prstGeom prst="rect">
            <a:avLst/>
          </a:prstGeom>
          <a:noFill/>
        </p:spPr>
        <p:txBody>
          <a:bodyPr wrap="square">
            <a:spAutoFit/>
          </a:bodyPr>
          <a:lstStyle/>
          <a:p>
            <a:pPr algn="just">
              <a:lnSpc>
                <a:spcPct val="107000"/>
              </a:lnSpc>
              <a:spcAft>
                <a:spcPts val="1200"/>
              </a:spcAft>
            </a:pPr>
            <a:r>
              <a:rPr lang="es-ES" sz="3200" dirty="0">
                <a:effectLst/>
                <a:latin typeface="Arial" panose="020B0604020202020204" pitchFamily="34" charset="0"/>
                <a:ea typeface="Calibri" panose="020F0502020204030204" pitchFamily="34" charset="0"/>
                <a:cs typeface="Arial" panose="020B0604020202020204" pitchFamily="34" charset="0"/>
              </a:rPr>
              <a:t>Localizar información:</a:t>
            </a:r>
          </a:p>
          <a:p>
            <a:pPr algn="just">
              <a:lnSpc>
                <a:spcPct val="107000"/>
              </a:lnSpc>
              <a:spcAft>
                <a:spcPts val="1200"/>
              </a:spcAft>
            </a:pPr>
            <a:r>
              <a:rPr lang="es-ES" sz="3200" dirty="0">
                <a:effectLst/>
                <a:latin typeface="Arial" panose="020B0604020202020204" pitchFamily="34" charset="0"/>
                <a:ea typeface="Calibri" panose="020F0502020204030204" pitchFamily="34" charset="0"/>
                <a:cs typeface="Arial" panose="020B0604020202020204" pitchFamily="34" charset="0"/>
              </a:rPr>
              <a:t>•	Localizar y recuperar información del texto.</a:t>
            </a:r>
          </a:p>
          <a:p>
            <a:pPr algn="just">
              <a:lnSpc>
                <a:spcPct val="107000"/>
              </a:lnSpc>
              <a:spcAft>
                <a:spcPts val="1200"/>
              </a:spcAft>
            </a:pPr>
            <a:r>
              <a:rPr lang="es-ES" sz="3200" dirty="0">
                <a:effectLst/>
                <a:latin typeface="Arial" panose="020B0604020202020204" pitchFamily="34" charset="0"/>
                <a:ea typeface="Calibri" panose="020F0502020204030204" pitchFamily="34" charset="0"/>
                <a:cs typeface="Arial" panose="020B0604020202020204" pitchFamily="34" charset="0"/>
              </a:rPr>
              <a:t>•	Buscar y seleccionar información relevante.</a:t>
            </a:r>
          </a:p>
          <a:p>
            <a:pPr algn="just">
              <a:lnSpc>
                <a:spcPct val="107000"/>
              </a:lnSpc>
              <a:spcAft>
                <a:spcPts val="1200"/>
              </a:spcAft>
            </a:pPr>
            <a:r>
              <a:rPr lang="es-ES" sz="3200" dirty="0">
                <a:effectLst/>
                <a:latin typeface="Arial" panose="020B0604020202020204" pitchFamily="34" charset="0"/>
                <a:ea typeface="Calibri" panose="020F0502020204030204" pitchFamily="34" charset="0"/>
                <a:cs typeface="Arial" panose="020B0604020202020204" pitchFamily="34" charset="0"/>
              </a:rPr>
              <a:t>Comprender:</a:t>
            </a:r>
          </a:p>
          <a:p>
            <a:pPr algn="just">
              <a:lnSpc>
                <a:spcPct val="107000"/>
              </a:lnSpc>
              <a:spcAft>
                <a:spcPts val="1200"/>
              </a:spcAft>
            </a:pPr>
            <a:r>
              <a:rPr lang="es-ES" sz="3200" dirty="0">
                <a:effectLst/>
                <a:latin typeface="Arial" panose="020B0604020202020204" pitchFamily="34" charset="0"/>
                <a:ea typeface="Calibri" panose="020F0502020204030204" pitchFamily="34" charset="0"/>
                <a:cs typeface="Arial" panose="020B0604020202020204" pitchFamily="34" charset="0"/>
              </a:rPr>
              <a:t>•	Identificar el significado literal.</a:t>
            </a:r>
          </a:p>
          <a:p>
            <a:pPr algn="just">
              <a:lnSpc>
                <a:spcPct val="107000"/>
              </a:lnSpc>
              <a:spcAft>
                <a:spcPts val="1200"/>
              </a:spcAft>
            </a:pPr>
            <a:r>
              <a:rPr lang="es-ES" sz="3200" dirty="0">
                <a:effectLst/>
                <a:latin typeface="Arial" panose="020B0604020202020204" pitchFamily="34" charset="0"/>
                <a:ea typeface="Calibri" panose="020F0502020204030204" pitchFamily="34" charset="0"/>
                <a:cs typeface="Arial" panose="020B0604020202020204" pitchFamily="34" charset="0"/>
              </a:rPr>
              <a:t>•	Integrar y generar inferencias.</a:t>
            </a:r>
          </a:p>
          <a:p>
            <a:pPr algn="just">
              <a:lnSpc>
                <a:spcPct val="107000"/>
              </a:lnSpc>
              <a:spcAft>
                <a:spcPts val="1200"/>
              </a:spcAft>
            </a:pPr>
            <a:r>
              <a:rPr lang="es-ES" sz="3200" dirty="0">
                <a:effectLst/>
                <a:latin typeface="Arial" panose="020B0604020202020204" pitchFamily="34" charset="0"/>
                <a:ea typeface="Calibri" panose="020F0502020204030204" pitchFamily="34" charset="0"/>
                <a:cs typeface="Arial" panose="020B0604020202020204" pitchFamily="34" charset="0"/>
              </a:rPr>
              <a:t>Evaluar y reflexionar:</a:t>
            </a:r>
          </a:p>
          <a:p>
            <a:pPr algn="just">
              <a:lnSpc>
                <a:spcPct val="107000"/>
              </a:lnSpc>
              <a:spcAft>
                <a:spcPts val="1200"/>
              </a:spcAft>
            </a:pPr>
            <a:r>
              <a:rPr lang="es-ES" sz="3200" dirty="0">
                <a:effectLst/>
                <a:latin typeface="Arial" panose="020B0604020202020204" pitchFamily="34" charset="0"/>
                <a:ea typeface="Calibri" panose="020F0502020204030204" pitchFamily="34" charset="0"/>
                <a:cs typeface="Arial" panose="020B0604020202020204" pitchFamily="34" charset="0"/>
              </a:rPr>
              <a:t>•	Evaluar la calidad y la credibilidad.</a:t>
            </a:r>
          </a:p>
          <a:p>
            <a:pPr algn="just">
              <a:lnSpc>
                <a:spcPct val="107000"/>
              </a:lnSpc>
              <a:spcAft>
                <a:spcPts val="1200"/>
              </a:spcAft>
            </a:pPr>
            <a:r>
              <a:rPr lang="es-ES" sz="3200" dirty="0">
                <a:effectLst/>
                <a:latin typeface="Arial" panose="020B0604020202020204" pitchFamily="34" charset="0"/>
                <a:ea typeface="Calibri" panose="020F0502020204030204" pitchFamily="34" charset="0"/>
                <a:cs typeface="Arial" panose="020B0604020202020204" pitchFamily="34" charset="0"/>
              </a:rPr>
              <a:t>•	Reflexionar sobre el contenido y la forma.</a:t>
            </a:r>
          </a:p>
          <a:p>
            <a:pPr algn="just">
              <a:lnSpc>
                <a:spcPct val="107000"/>
              </a:lnSpc>
              <a:spcAft>
                <a:spcPts val="1200"/>
              </a:spcAft>
            </a:pPr>
            <a:r>
              <a:rPr lang="es-ES" sz="3200" dirty="0">
                <a:effectLst/>
                <a:latin typeface="Arial" panose="020B0604020202020204" pitchFamily="34" charset="0"/>
                <a:ea typeface="Calibri" panose="020F0502020204030204" pitchFamily="34" charset="0"/>
                <a:cs typeface="Arial" panose="020B0604020202020204" pitchFamily="34" charset="0"/>
              </a:rPr>
              <a:t>•	Detectar y manejar conflictos.</a:t>
            </a:r>
          </a:p>
        </p:txBody>
      </p:sp>
      <p:sp>
        <p:nvSpPr>
          <p:cNvPr id="2" name="TextBox 7">
            <a:extLst>
              <a:ext uri="{FF2B5EF4-FFF2-40B4-BE49-F238E27FC236}">
                <a16:creationId xmlns:a16="http://schemas.microsoft.com/office/drawing/2014/main" id="{BE6E4836-5900-4CB4-17C6-78DEEFFD72D9}"/>
              </a:ext>
            </a:extLst>
          </p:cNvPr>
          <p:cNvSpPr txBox="1"/>
          <p:nvPr/>
        </p:nvSpPr>
        <p:spPr>
          <a:xfrm>
            <a:off x="1428750" y="1795934"/>
            <a:ext cx="15582900" cy="803105"/>
          </a:xfrm>
          <a:prstGeom prst="rect">
            <a:avLst/>
          </a:prstGeom>
        </p:spPr>
        <p:txBody>
          <a:bodyPr wrap="square" lIns="0" tIns="0" rIns="0" bIns="0" rtlCol="0" anchor="t">
            <a:spAutoFit/>
          </a:bodyPr>
          <a:lstStyle/>
          <a:p>
            <a:pPr algn="ctr">
              <a:lnSpc>
                <a:spcPts val="7140"/>
              </a:lnSpc>
              <a:defRPr/>
            </a:pPr>
            <a:r>
              <a:rPr lang="es-ES" sz="3200" b="1" dirty="0">
                <a:solidFill>
                  <a:schemeClr val="tx2"/>
                </a:solidFill>
                <a:effectLst/>
                <a:latin typeface="HendersonSansW00-BasicLight" panose="02000505030000020004" pitchFamily="2" charset="0"/>
                <a:ea typeface="Calibri" panose="020F0502020204030204" pitchFamily="34" charset="0"/>
                <a:cs typeface="Arial" panose="020B0604020202020204" pitchFamily="34" charset="0"/>
              </a:rPr>
              <a:t>Procesos del marco conceptual de la evaluación en lectura – PISA</a:t>
            </a:r>
            <a:endParaRPr lang="es-CR" sz="3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7483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26F660-D381-C17E-3AA0-74B481303098}"/>
            </a:ext>
          </a:extLst>
        </p:cNvPr>
        <p:cNvGrpSpPr/>
        <p:nvPr/>
      </p:nvGrpSpPr>
      <p:grpSpPr>
        <a:xfrm>
          <a:off x="0" y="0"/>
          <a:ext cx="0" cy="0"/>
          <a:chOff x="0" y="0"/>
          <a:chExt cx="0" cy="0"/>
        </a:xfrm>
      </p:grpSpPr>
      <p:sp>
        <p:nvSpPr>
          <p:cNvPr id="15" name="Freeform 6">
            <a:extLst>
              <a:ext uri="{FF2B5EF4-FFF2-40B4-BE49-F238E27FC236}">
                <a16:creationId xmlns:a16="http://schemas.microsoft.com/office/drawing/2014/main" id="{26292ECF-D364-CBED-4AE6-5611AB67EADC}"/>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16" name="Conector recto 15">
            <a:extLst>
              <a:ext uri="{FF2B5EF4-FFF2-40B4-BE49-F238E27FC236}">
                <a16:creationId xmlns:a16="http://schemas.microsoft.com/office/drawing/2014/main" id="{1253BD26-AA48-41EB-402D-6CEA8C7E43B3}"/>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1DE6B458-4FB9-0FF0-55AD-D01136CE634A}"/>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sp>
        <p:nvSpPr>
          <p:cNvPr id="18" name="TextBox 7">
            <a:extLst>
              <a:ext uri="{FF2B5EF4-FFF2-40B4-BE49-F238E27FC236}">
                <a16:creationId xmlns:a16="http://schemas.microsoft.com/office/drawing/2014/main" id="{8F555D05-447A-30DD-50AC-525A09A35B91}"/>
              </a:ext>
            </a:extLst>
          </p:cNvPr>
          <p:cNvSpPr txBox="1"/>
          <p:nvPr/>
        </p:nvSpPr>
        <p:spPr>
          <a:xfrm>
            <a:off x="3597748" y="1802868"/>
            <a:ext cx="11092503" cy="803105"/>
          </a:xfrm>
          <a:prstGeom prst="rect">
            <a:avLst/>
          </a:prstGeom>
        </p:spPr>
        <p:txBody>
          <a:bodyPr wrap="square" lIns="0" tIns="0" rIns="0" bIns="0" rtlCol="0" anchor="t">
            <a:spAutoFit/>
          </a:bodyPr>
          <a:lstStyle/>
          <a:p>
            <a:pPr algn="ctr">
              <a:lnSpc>
                <a:spcPts val="7140"/>
              </a:lnSpc>
              <a:defRPr/>
            </a:pPr>
            <a:r>
              <a:rPr lang="es-CR" sz="3200" b="1" dirty="0">
                <a:effectLst/>
                <a:latin typeface="Arial" panose="020B0604020202020204" pitchFamily="34" charset="0"/>
                <a:ea typeface="Calibri" panose="020F0502020204030204" pitchFamily="34" charset="0"/>
                <a:cs typeface="Arial" panose="020B0604020202020204" pitchFamily="34" charset="0"/>
              </a:rPr>
              <a:t>Presentación del texto no literario (ítem PISA)</a:t>
            </a:r>
            <a:endParaRPr lang="es-CR" sz="3200" dirty="0">
              <a:effectLst/>
              <a:latin typeface="Arial" panose="020B0604020202020204" pitchFamily="34" charset="0"/>
              <a:ea typeface="Calibri" panose="020F0502020204030204" pitchFamily="34" charset="0"/>
              <a:cs typeface="Arial" panose="020B0604020202020204" pitchFamily="34" charset="0"/>
            </a:endParaRPr>
          </a:p>
        </p:txBody>
      </p:sp>
      <p:sp>
        <p:nvSpPr>
          <p:cNvPr id="25" name="CuadroTexto 24">
            <a:extLst>
              <a:ext uri="{FF2B5EF4-FFF2-40B4-BE49-F238E27FC236}">
                <a16:creationId xmlns:a16="http://schemas.microsoft.com/office/drawing/2014/main" id="{4AAE2409-DFA3-E2C0-290C-4A8D1E85117A}"/>
              </a:ext>
            </a:extLst>
          </p:cNvPr>
          <p:cNvSpPr txBox="1"/>
          <p:nvPr/>
        </p:nvSpPr>
        <p:spPr>
          <a:xfrm>
            <a:off x="3115258" y="2995511"/>
            <a:ext cx="11574993" cy="610680"/>
          </a:xfrm>
          <a:prstGeom prst="rect">
            <a:avLst/>
          </a:prstGeom>
          <a:noFill/>
        </p:spPr>
        <p:txBody>
          <a:bodyPr wrap="square">
            <a:spAutoFit/>
          </a:bodyPr>
          <a:lstStyle/>
          <a:p>
            <a:pPr>
              <a:lnSpc>
                <a:spcPct val="107000"/>
              </a:lnSpc>
              <a:spcBef>
                <a:spcPts val="600"/>
              </a:spcBef>
            </a:pPr>
            <a:r>
              <a:rPr lang="es-ES" sz="3200" b="1" kern="0" dirty="0">
                <a:solidFill>
                  <a:srgbClr val="2F5496"/>
                </a:solidFill>
                <a:effectLst/>
                <a:latin typeface="HendersonSansW00-BasicLight" panose="02000505030000020004" pitchFamily="2" charset="0"/>
                <a:ea typeface="Times New Roman" panose="02020603050405020304" pitchFamily="18" charset="0"/>
                <a:cs typeface="Times New Roman" panose="02020603050405020304" pitchFamily="18" charset="0"/>
              </a:rPr>
              <a:t>Unidad 1: "Grafiti" (Guía para docentes, p. 6-10)</a:t>
            </a:r>
            <a:endParaRPr lang="es-CR" sz="3200" b="1" kern="0" dirty="0">
              <a:solidFill>
                <a:srgbClr val="2F5496"/>
              </a:solidFill>
              <a:effectLst/>
              <a:latin typeface="HendersonSansW00-BasicLight" panose="02000505030000020004" pitchFamily="2" charset="0"/>
              <a:ea typeface="Times New Roman" panose="02020603050405020304" pitchFamily="18" charset="0"/>
              <a:cs typeface="Times New Roman" panose="02020603050405020304" pitchFamily="18" charset="0"/>
            </a:endParaRPr>
          </a:p>
        </p:txBody>
      </p:sp>
      <p:sp>
        <p:nvSpPr>
          <p:cNvPr id="28" name="Flecha: a la derecha 27">
            <a:extLst>
              <a:ext uri="{FF2B5EF4-FFF2-40B4-BE49-F238E27FC236}">
                <a16:creationId xmlns:a16="http://schemas.microsoft.com/office/drawing/2014/main" id="{521A1650-1F4C-AB1B-1EB7-B5F820593167}"/>
              </a:ext>
            </a:extLst>
          </p:cNvPr>
          <p:cNvSpPr/>
          <p:nvPr/>
        </p:nvSpPr>
        <p:spPr>
          <a:xfrm>
            <a:off x="1981200" y="6106482"/>
            <a:ext cx="2286000" cy="723900"/>
          </a:xfrm>
          <a:prstGeom prst="rightArrow">
            <a:avLst/>
          </a:prstGeom>
          <a:solidFill>
            <a:schemeClr val="accent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3" name="Imagen 2">
            <a:extLst>
              <a:ext uri="{FF2B5EF4-FFF2-40B4-BE49-F238E27FC236}">
                <a16:creationId xmlns:a16="http://schemas.microsoft.com/office/drawing/2014/main" id="{F434AC39-F21E-4284-02CB-3A89A4D6BD71}"/>
              </a:ext>
            </a:extLst>
          </p:cNvPr>
          <p:cNvPicPr>
            <a:picLocks noChangeAspect="1"/>
          </p:cNvPicPr>
          <p:nvPr/>
        </p:nvPicPr>
        <p:blipFill>
          <a:blip r:embed="rId3"/>
          <a:stretch>
            <a:fillRect/>
          </a:stretch>
        </p:blipFill>
        <p:spPr>
          <a:xfrm>
            <a:off x="4965701" y="4147795"/>
            <a:ext cx="8508998" cy="4641274"/>
          </a:xfrm>
          <a:prstGeom prst="rect">
            <a:avLst/>
          </a:prstGeom>
        </p:spPr>
      </p:pic>
    </p:spTree>
    <p:extLst>
      <p:ext uri="{BB962C8B-B14F-4D97-AF65-F5344CB8AC3E}">
        <p14:creationId xmlns:p14="http://schemas.microsoft.com/office/powerpoint/2010/main" val="18084287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1000"/>
                                        <p:tgtEl>
                                          <p:spTgt spid="28"/>
                                        </p:tgtEl>
                                      </p:cBhvr>
                                    </p:animEffect>
                                    <p:anim calcmode="lin" valueType="num">
                                      <p:cBhvr>
                                        <p:cTn id="8" dur="1000" fill="hold"/>
                                        <p:tgtEl>
                                          <p:spTgt spid="28"/>
                                        </p:tgtEl>
                                        <p:attrNameLst>
                                          <p:attrName>ppt_x</p:attrName>
                                        </p:attrNameLst>
                                      </p:cBhvr>
                                      <p:tavLst>
                                        <p:tav tm="0">
                                          <p:val>
                                            <p:strVal val="#ppt_x"/>
                                          </p:val>
                                        </p:tav>
                                        <p:tav tm="100000">
                                          <p:val>
                                            <p:strVal val="#ppt_x"/>
                                          </p:val>
                                        </p:tav>
                                      </p:tavLst>
                                    </p:anim>
                                    <p:anim calcmode="lin" valueType="num">
                                      <p:cBhvr>
                                        <p:cTn id="9" dur="1000" fill="hold"/>
                                        <p:tgtEl>
                                          <p:spTgt spid="28"/>
                                        </p:tgtEl>
                                        <p:attrNameLst>
                                          <p:attrName>ppt_y</p:attrName>
                                        </p:attrNameLst>
                                      </p:cBhvr>
                                      <p:tavLst>
                                        <p:tav tm="0">
                                          <p:val>
                                            <p:strVal val="#ppt_y+.1"/>
                                          </p:val>
                                        </p:tav>
                                        <p:tav tm="100000">
                                          <p:val>
                                            <p:strVal val="#ppt_y"/>
                                          </p:val>
                                        </p:tav>
                                      </p:tavLst>
                                    </p:anim>
                                  </p:childTnLst>
                                </p:cTn>
                              </p:par>
                              <p:par>
                                <p:cTn id="10" presetID="1"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9"/>
          <p:cNvSpPr txBox="1"/>
          <p:nvPr/>
        </p:nvSpPr>
        <p:spPr>
          <a:xfrm>
            <a:off x="1351029" y="5003971"/>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1</a:t>
            </a:r>
          </a:p>
        </p:txBody>
      </p:sp>
      <p:sp>
        <p:nvSpPr>
          <p:cNvPr id="13" name="TextBox 13"/>
          <p:cNvSpPr txBox="1"/>
          <p:nvPr/>
        </p:nvSpPr>
        <p:spPr>
          <a:xfrm>
            <a:off x="6304274" y="4954505"/>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3</a:t>
            </a:r>
          </a:p>
        </p:txBody>
      </p:sp>
      <p:sp>
        <p:nvSpPr>
          <p:cNvPr id="17" name="TextBox 17"/>
          <p:cNvSpPr txBox="1"/>
          <p:nvPr/>
        </p:nvSpPr>
        <p:spPr>
          <a:xfrm>
            <a:off x="11284573" y="4854775"/>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5</a:t>
            </a:r>
          </a:p>
        </p:txBody>
      </p:sp>
      <p:sp>
        <p:nvSpPr>
          <p:cNvPr id="21" name="TextBox 21"/>
          <p:cNvSpPr txBox="1"/>
          <p:nvPr/>
        </p:nvSpPr>
        <p:spPr>
          <a:xfrm>
            <a:off x="3846959" y="6203300"/>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2</a:t>
            </a:r>
          </a:p>
        </p:txBody>
      </p:sp>
      <p:sp>
        <p:nvSpPr>
          <p:cNvPr id="24" name="TextBox 24"/>
          <p:cNvSpPr txBox="1"/>
          <p:nvPr/>
        </p:nvSpPr>
        <p:spPr>
          <a:xfrm>
            <a:off x="8785633" y="6225599"/>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4</a:t>
            </a:r>
          </a:p>
        </p:txBody>
      </p:sp>
      <p:sp>
        <p:nvSpPr>
          <p:cNvPr id="32" name="TextBox 9">
            <a:extLst>
              <a:ext uri="{FF2B5EF4-FFF2-40B4-BE49-F238E27FC236}">
                <a16:creationId xmlns:a16="http://schemas.microsoft.com/office/drawing/2014/main" id="{F7C11C06-0E2A-C796-298B-DD0A04DA3578}"/>
              </a:ext>
            </a:extLst>
          </p:cNvPr>
          <p:cNvSpPr txBox="1"/>
          <p:nvPr/>
        </p:nvSpPr>
        <p:spPr>
          <a:xfrm>
            <a:off x="13651693" y="6299170"/>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6</a:t>
            </a:r>
          </a:p>
        </p:txBody>
      </p:sp>
      <p:sp>
        <p:nvSpPr>
          <p:cNvPr id="38" name="TextBox 9">
            <a:extLst>
              <a:ext uri="{FF2B5EF4-FFF2-40B4-BE49-F238E27FC236}">
                <a16:creationId xmlns:a16="http://schemas.microsoft.com/office/drawing/2014/main" id="{FB4F1A7D-3206-6821-2D03-4DE4EB10A26D}"/>
              </a:ext>
            </a:extLst>
          </p:cNvPr>
          <p:cNvSpPr txBox="1"/>
          <p:nvPr/>
        </p:nvSpPr>
        <p:spPr>
          <a:xfrm>
            <a:off x="15924720" y="4865474"/>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7</a:t>
            </a:r>
          </a:p>
        </p:txBody>
      </p:sp>
      <p:sp>
        <p:nvSpPr>
          <p:cNvPr id="42" name="Freeform 6">
            <a:extLst>
              <a:ext uri="{FF2B5EF4-FFF2-40B4-BE49-F238E27FC236}">
                <a16:creationId xmlns:a16="http://schemas.microsoft.com/office/drawing/2014/main" id="{7D235658-A332-5CAA-31CF-91EA212F567C}"/>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43" name="Conector recto 42">
            <a:extLst>
              <a:ext uri="{FF2B5EF4-FFF2-40B4-BE49-F238E27FC236}">
                <a16:creationId xmlns:a16="http://schemas.microsoft.com/office/drawing/2014/main" id="{348957DE-D4B1-861C-1525-CBDA3718F920}"/>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44" name="Rectángulo 43">
            <a:extLst>
              <a:ext uri="{FF2B5EF4-FFF2-40B4-BE49-F238E27FC236}">
                <a16:creationId xmlns:a16="http://schemas.microsoft.com/office/drawing/2014/main" id="{98F20BC6-2125-7F29-B857-9E37C783B6F2}"/>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pic>
        <p:nvPicPr>
          <p:cNvPr id="6" name="Imagen 5">
            <a:extLst>
              <a:ext uri="{FF2B5EF4-FFF2-40B4-BE49-F238E27FC236}">
                <a16:creationId xmlns:a16="http://schemas.microsoft.com/office/drawing/2014/main" id="{6343F553-CA6E-D9C8-6863-3C9B8504D848}"/>
              </a:ext>
            </a:extLst>
          </p:cNvPr>
          <p:cNvPicPr>
            <a:picLocks noChangeAspect="1"/>
          </p:cNvPicPr>
          <p:nvPr/>
        </p:nvPicPr>
        <p:blipFill>
          <a:blip r:embed="rId3"/>
          <a:stretch>
            <a:fillRect/>
          </a:stretch>
        </p:blipFill>
        <p:spPr>
          <a:xfrm>
            <a:off x="7068218" y="1583366"/>
            <a:ext cx="7752405" cy="8310786"/>
          </a:xfrm>
          <a:prstGeom prst="rect">
            <a:avLst/>
          </a:prstGeom>
        </p:spPr>
      </p:pic>
      <p:sp>
        <p:nvSpPr>
          <p:cNvPr id="2" name="Título 1">
            <a:extLst>
              <a:ext uri="{FF2B5EF4-FFF2-40B4-BE49-F238E27FC236}">
                <a16:creationId xmlns:a16="http://schemas.microsoft.com/office/drawing/2014/main" id="{99C8D8B9-AF79-5B6E-05B9-CE2B06DBC098}"/>
              </a:ext>
            </a:extLst>
          </p:cNvPr>
          <p:cNvSpPr>
            <a:spLocks noGrp="1"/>
          </p:cNvSpPr>
          <p:nvPr>
            <p:ph type="title"/>
          </p:nvPr>
        </p:nvSpPr>
        <p:spPr>
          <a:xfrm>
            <a:off x="1547918" y="2940700"/>
            <a:ext cx="4598082" cy="1143000"/>
          </a:xfrm>
        </p:spPr>
        <p:txBody>
          <a:bodyPr/>
          <a:lstStyle/>
          <a:p>
            <a:r>
              <a:rPr lang="es-MX" dirty="0"/>
              <a:t>Ejemplo de ítem </a:t>
            </a:r>
            <a:endParaRPr lang="es-CR" dirty="0"/>
          </a:p>
        </p:txBody>
      </p:sp>
      <p:sp>
        <p:nvSpPr>
          <p:cNvPr id="3" name="Flecha: a la derecha 2">
            <a:extLst>
              <a:ext uri="{FF2B5EF4-FFF2-40B4-BE49-F238E27FC236}">
                <a16:creationId xmlns:a16="http://schemas.microsoft.com/office/drawing/2014/main" id="{B119D5A2-CBE3-5DE0-5592-976DC7698D83}"/>
              </a:ext>
            </a:extLst>
          </p:cNvPr>
          <p:cNvSpPr/>
          <p:nvPr/>
        </p:nvSpPr>
        <p:spPr>
          <a:xfrm>
            <a:off x="2590800" y="4954505"/>
            <a:ext cx="2609377" cy="83372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6D4DD1-AFE3-B8DB-5096-F8BBD7569D6D}"/>
            </a:ext>
          </a:extLst>
        </p:cNvPr>
        <p:cNvGrpSpPr/>
        <p:nvPr/>
      </p:nvGrpSpPr>
      <p:grpSpPr>
        <a:xfrm>
          <a:off x="0" y="0"/>
          <a:ext cx="0" cy="0"/>
          <a:chOff x="0" y="0"/>
          <a:chExt cx="0" cy="0"/>
        </a:xfrm>
      </p:grpSpPr>
      <p:sp>
        <p:nvSpPr>
          <p:cNvPr id="9" name="TextBox 9">
            <a:extLst>
              <a:ext uri="{FF2B5EF4-FFF2-40B4-BE49-F238E27FC236}">
                <a16:creationId xmlns:a16="http://schemas.microsoft.com/office/drawing/2014/main" id="{93E5B93B-E076-7197-6F66-76F3E4D11161}"/>
              </a:ext>
            </a:extLst>
          </p:cNvPr>
          <p:cNvSpPr txBox="1"/>
          <p:nvPr/>
        </p:nvSpPr>
        <p:spPr>
          <a:xfrm>
            <a:off x="1351029" y="5003971"/>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1</a:t>
            </a:r>
          </a:p>
        </p:txBody>
      </p:sp>
      <p:sp>
        <p:nvSpPr>
          <p:cNvPr id="13" name="TextBox 13">
            <a:extLst>
              <a:ext uri="{FF2B5EF4-FFF2-40B4-BE49-F238E27FC236}">
                <a16:creationId xmlns:a16="http://schemas.microsoft.com/office/drawing/2014/main" id="{E774CB11-4BC2-4E8F-F75B-E1B39CDA9BF4}"/>
              </a:ext>
            </a:extLst>
          </p:cNvPr>
          <p:cNvSpPr txBox="1"/>
          <p:nvPr/>
        </p:nvSpPr>
        <p:spPr>
          <a:xfrm>
            <a:off x="6304274" y="4954505"/>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3</a:t>
            </a:r>
          </a:p>
        </p:txBody>
      </p:sp>
      <p:sp>
        <p:nvSpPr>
          <p:cNvPr id="17" name="TextBox 17">
            <a:extLst>
              <a:ext uri="{FF2B5EF4-FFF2-40B4-BE49-F238E27FC236}">
                <a16:creationId xmlns:a16="http://schemas.microsoft.com/office/drawing/2014/main" id="{B576971E-9C15-961B-4738-EE408090126F}"/>
              </a:ext>
            </a:extLst>
          </p:cNvPr>
          <p:cNvSpPr txBox="1"/>
          <p:nvPr/>
        </p:nvSpPr>
        <p:spPr>
          <a:xfrm>
            <a:off x="11284573" y="4854775"/>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5</a:t>
            </a:r>
          </a:p>
        </p:txBody>
      </p:sp>
      <p:sp>
        <p:nvSpPr>
          <p:cNvPr id="21" name="TextBox 21">
            <a:extLst>
              <a:ext uri="{FF2B5EF4-FFF2-40B4-BE49-F238E27FC236}">
                <a16:creationId xmlns:a16="http://schemas.microsoft.com/office/drawing/2014/main" id="{0FDFFD17-7C5D-99B1-0A4A-6422F532423B}"/>
              </a:ext>
            </a:extLst>
          </p:cNvPr>
          <p:cNvSpPr txBox="1"/>
          <p:nvPr/>
        </p:nvSpPr>
        <p:spPr>
          <a:xfrm>
            <a:off x="3846959" y="6203300"/>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2</a:t>
            </a:r>
          </a:p>
        </p:txBody>
      </p:sp>
      <p:sp>
        <p:nvSpPr>
          <p:cNvPr id="24" name="TextBox 24">
            <a:extLst>
              <a:ext uri="{FF2B5EF4-FFF2-40B4-BE49-F238E27FC236}">
                <a16:creationId xmlns:a16="http://schemas.microsoft.com/office/drawing/2014/main" id="{9C61DF19-01EC-6BF5-2B4B-2FBD8F528472}"/>
              </a:ext>
            </a:extLst>
          </p:cNvPr>
          <p:cNvSpPr txBox="1"/>
          <p:nvPr/>
        </p:nvSpPr>
        <p:spPr>
          <a:xfrm>
            <a:off x="8785633" y="6225599"/>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4</a:t>
            </a:r>
          </a:p>
        </p:txBody>
      </p:sp>
      <p:sp>
        <p:nvSpPr>
          <p:cNvPr id="32" name="TextBox 9">
            <a:extLst>
              <a:ext uri="{FF2B5EF4-FFF2-40B4-BE49-F238E27FC236}">
                <a16:creationId xmlns:a16="http://schemas.microsoft.com/office/drawing/2014/main" id="{3AE29C10-2ED7-C161-2CDE-3E4FC1BF5879}"/>
              </a:ext>
            </a:extLst>
          </p:cNvPr>
          <p:cNvSpPr txBox="1"/>
          <p:nvPr/>
        </p:nvSpPr>
        <p:spPr>
          <a:xfrm>
            <a:off x="13651693" y="6299170"/>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6</a:t>
            </a:r>
          </a:p>
        </p:txBody>
      </p:sp>
      <p:sp>
        <p:nvSpPr>
          <p:cNvPr id="38" name="TextBox 9">
            <a:extLst>
              <a:ext uri="{FF2B5EF4-FFF2-40B4-BE49-F238E27FC236}">
                <a16:creationId xmlns:a16="http://schemas.microsoft.com/office/drawing/2014/main" id="{51161411-C217-B69D-5B9C-5633C1F429E0}"/>
              </a:ext>
            </a:extLst>
          </p:cNvPr>
          <p:cNvSpPr txBox="1"/>
          <p:nvPr/>
        </p:nvSpPr>
        <p:spPr>
          <a:xfrm>
            <a:off x="15924720" y="4865474"/>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7</a:t>
            </a:r>
          </a:p>
        </p:txBody>
      </p:sp>
      <p:sp>
        <p:nvSpPr>
          <p:cNvPr id="42" name="Freeform 6">
            <a:extLst>
              <a:ext uri="{FF2B5EF4-FFF2-40B4-BE49-F238E27FC236}">
                <a16:creationId xmlns:a16="http://schemas.microsoft.com/office/drawing/2014/main" id="{7115ECF9-A6E6-022E-2A9A-C05AEAEC18AA}"/>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43" name="Conector recto 42">
            <a:extLst>
              <a:ext uri="{FF2B5EF4-FFF2-40B4-BE49-F238E27FC236}">
                <a16:creationId xmlns:a16="http://schemas.microsoft.com/office/drawing/2014/main" id="{0FA1A9CE-A3D0-5A10-2390-64F3E3D61AE9}"/>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44" name="Rectángulo 43">
            <a:extLst>
              <a:ext uri="{FF2B5EF4-FFF2-40B4-BE49-F238E27FC236}">
                <a16:creationId xmlns:a16="http://schemas.microsoft.com/office/drawing/2014/main" id="{C46A9130-DBD8-EC43-68B3-5767B6B3C7D0}"/>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sp>
        <p:nvSpPr>
          <p:cNvPr id="3" name="CuadroTexto 2">
            <a:extLst>
              <a:ext uri="{FF2B5EF4-FFF2-40B4-BE49-F238E27FC236}">
                <a16:creationId xmlns:a16="http://schemas.microsoft.com/office/drawing/2014/main" id="{08674B8D-CC4F-6793-1CC3-E314242ADAE9}"/>
              </a:ext>
            </a:extLst>
          </p:cNvPr>
          <p:cNvSpPr txBox="1"/>
          <p:nvPr/>
        </p:nvSpPr>
        <p:spPr>
          <a:xfrm>
            <a:off x="1499270" y="2620848"/>
            <a:ext cx="15539289" cy="5898923"/>
          </a:xfrm>
          <a:prstGeom prst="rect">
            <a:avLst/>
          </a:prstGeom>
          <a:noFill/>
        </p:spPr>
        <p:txBody>
          <a:bodyPr wrap="square">
            <a:spAutoFit/>
          </a:bodyPr>
          <a:lstStyle/>
          <a:p>
            <a:pPr algn="just">
              <a:lnSpc>
                <a:spcPct val="107000"/>
              </a:lnSpc>
              <a:spcAft>
                <a:spcPts val="800"/>
              </a:spcAft>
            </a:pPr>
            <a:r>
              <a:rPr lang="es-CR" sz="2800" dirty="0">
                <a:effectLst/>
                <a:latin typeface="Arial" panose="020B0604020202020204" pitchFamily="34" charset="0"/>
                <a:ea typeface="Calibri" panose="020F0502020204030204" pitchFamily="34" charset="0"/>
                <a:cs typeface="Arial" panose="020B0604020202020204" pitchFamily="34" charset="0"/>
              </a:rPr>
              <a:t>Estoy indignada porque esta es la cuarta vez que han tenido que limpiar y volver a pintar la pared del colegio para quitar los </a:t>
            </a:r>
            <a:r>
              <a:rPr lang="es-CR" sz="2800" i="1" dirty="0">
                <a:effectLst/>
                <a:latin typeface="Arial" panose="020B0604020202020204" pitchFamily="34" charset="0"/>
                <a:ea typeface="Calibri" panose="020F0502020204030204" pitchFamily="34" charset="0"/>
                <a:cs typeface="Arial" panose="020B0604020202020204" pitchFamily="34" charset="0"/>
              </a:rPr>
              <a:t>grafitis</a:t>
            </a:r>
            <a:r>
              <a:rPr lang="es-CR" sz="2800" dirty="0">
                <a:effectLst/>
                <a:latin typeface="Arial" panose="020B0604020202020204" pitchFamily="34" charset="0"/>
                <a:ea typeface="Calibri" panose="020F0502020204030204" pitchFamily="34" charset="0"/>
                <a:cs typeface="Arial" panose="020B0604020202020204" pitchFamily="34" charset="0"/>
              </a:rPr>
              <a:t>. La creatividad es admirable, pero la gente debería encontrar otras formas de expresarse que no suponga gastos extra para la sociedad.</a:t>
            </a:r>
          </a:p>
          <a:p>
            <a:pPr algn="just">
              <a:lnSpc>
                <a:spcPct val="107000"/>
              </a:lnSpc>
              <a:spcAft>
                <a:spcPts val="800"/>
              </a:spcAft>
            </a:pPr>
            <a:r>
              <a:rPr lang="es-CR" sz="2800" dirty="0">
                <a:effectLst/>
                <a:latin typeface="Arial" panose="020B0604020202020204" pitchFamily="34" charset="0"/>
                <a:ea typeface="Calibri" panose="020F0502020204030204" pitchFamily="34" charset="0"/>
                <a:cs typeface="Arial" panose="020B0604020202020204" pitchFamily="34" charset="0"/>
              </a:rPr>
              <a:t>¿Por qué nos generan esa mala reputación a los jóvenes pintando en lugares en los que está prohibido? Los artistas profesionales no cuelgan sus cuadros en las calles, ¿verdad? Lo que hacen es buscar quien las financie y hacerse famosos a través de exposiciones que sí son legales.</a:t>
            </a:r>
          </a:p>
          <a:p>
            <a:pPr algn="just">
              <a:lnSpc>
                <a:spcPct val="107000"/>
              </a:lnSpc>
              <a:spcAft>
                <a:spcPts val="800"/>
              </a:spcAft>
            </a:pPr>
            <a:r>
              <a:rPr lang="es-CR" sz="2800" dirty="0">
                <a:effectLst/>
                <a:latin typeface="Arial" panose="020B0604020202020204" pitchFamily="34" charset="0"/>
                <a:ea typeface="Calibri" panose="020F0502020204030204" pitchFamily="34" charset="0"/>
                <a:cs typeface="Arial" panose="020B0604020202020204" pitchFamily="34" charset="0"/>
              </a:rPr>
              <a:t>En mi opinión, edificios, vallas y bancos de los parques son obras de arte en sí mismos. Es realmente patético estropear su arquitectura con grafiti y lo que es más, el método que se utiliza para ello destruye la capa de ozono. Realmente no puedo entender por qué estos artistas delincuentes se enfadan cuando les quitan sus “obras de arte” de las paredes una y otra vez.                                    </a:t>
            </a:r>
          </a:p>
          <a:p>
            <a:pPr algn="just">
              <a:lnSpc>
                <a:spcPct val="107000"/>
              </a:lnSpc>
              <a:spcAft>
                <a:spcPts val="800"/>
              </a:spcAft>
            </a:pPr>
            <a:r>
              <a:rPr lang="es-CR" sz="2800" i="1" u="sng" kern="0" dirty="0">
                <a:effectLst/>
                <a:latin typeface="Arial" panose="020B0604020202020204" pitchFamily="34" charset="0"/>
                <a:ea typeface="Calibri" panose="020F0502020204030204" pitchFamily="34" charset="0"/>
                <a:cs typeface="Arial" panose="020B0604020202020204" pitchFamily="34" charset="0"/>
              </a:rPr>
              <a:t>Olga</a:t>
            </a:r>
            <a:endParaRPr lang="es-ES" sz="2800" dirty="0">
              <a:latin typeface="Arial" panose="020B060402020202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id="{4509A672-79FE-70D2-EA97-C9480C4090D2}"/>
              </a:ext>
            </a:extLst>
          </p:cNvPr>
          <p:cNvSpPr txBox="1"/>
          <p:nvPr/>
        </p:nvSpPr>
        <p:spPr>
          <a:xfrm>
            <a:off x="1499270" y="1767229"/>
            <a:ext cx="4381500" cy="580993"/>
          </a:xfrm>
          <a:prstGeom prst="rect">
            <a:avLst/>
          </a:prstGeom>
          <a:noFill/>
        </p:spPr>
        <p:txBody>
          <a:bodyPr wrap="square">
            <a:spAutoFit/>
          </a:bodyPr>
          <a:lstStyle/>
          <a:p>
            <a:pPr algn="just">
              <a:lnSpc>
                <a:spcPct val="107000"/>
              </a:lnSpc>
              <a:spcAft>
                <a:spcPts val="1200"/>
              </a:spcAft>
            </a:pPr>
            <a:r>
              <a:rPr lang="es-ES" sz="3200" dirty="0">
                <a:latin typeface="Arial" panose="020B0604020202020204" pitchFamily="34" charset="0"/>
                <a:ea typeface="Calibri" panose="020F0502020204030204" pitchFamily="34" charset="0"/>
                <a:cs typeface="Arial" panose="020B0604020202020204" pitchFamily="34" charset="0"/>
              </a:rPr>
              <a:t>Texto 1</a:t>
            </a:r>
            <a:endParaRPr lang="es-CR"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839025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1F287-0A6B-BC9C-D177-7AFA34F36A07}"/>
            </a:ext>
          </a:extLst>
        </p:cNvPr>
        <p:cNvGrpSpPr/>
        <p:nvPr/>
      </p:nvGrpSpPr>
      <p:grpSpPr>
        <a:xfrm>
          <a:off x="0" y="0"/>
          <a:ext cx="0" cy="0"/>
          <a:chOff x="0" y="0"/>
          <a:chExt cx="0" cy="0"/>
        </a:xfrm>
      </p:grpSpPr>
      <p:sp>
        <p:nvSpPr>
          <p:cNvPr id="9" name="TextBox 9">
            <a:extLst>
              <a:ext uri="{FF2B5EF4-FFF2-40B4-BE49-F238E27FC236}">
                <a16:creationId xmlns:a16="http://schemas.microsoft.com/office/drawing/2014/main" id="{8274B022-09A0-D5CC-1FB1-E04795ADD014}"/>
              </a:ext>
            </a:extLst>
          </p:cNvPr>
          <p:cNvSpPr txBox="1"/>
          <p:nvPr/>
        </p:nvSpPr>
        <p:spPr>
          <a:xfrm>
            <a:off x="1351029" y="5003971"/>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1</a:t>
            </a:r>
          </a:p>
        </p:txBody>
      </p:sp>
      <p:sp>
        <p:nvSpPr>
          <p:cNvPr id="13" name="TextBox 13">
            <a:extLst>
              <a:ext uri="{FF2B5EF4-FFF2-40B4-BE49-F238E27FC236}">
                <a16:creationId xmlns:a16="http://schemas.microsoft.com/office/drawing/2014/main" id="{4DE724FC-567B-59EC-B058-A0A661E7544B}"/>
              </a:ext>
            </a:extLst>
          </p:cNvPr>
          <p:cNvSpPr txBox="1"/>
          <p:nvPr/>
        </p:nvSpPr>
        <p:spPr>
          <a:xfrm>
            <a:off x="6304274" y="4954505"/>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3</a:t>
            </a:r>
          </a:p>
        </p:txBody>
      </p:sp>
      <p:sp>
        <p:nvSpPr>
          <p:cNvPr id="17" name="TextBox 17">
            <a:extLst>
              <a:ext uri="{FF2B5EF4-FFF2-40B4-BE49-F238E27FC236}">
                <a16:creationId xmlns:a16="http://schemas.microsoft.com/office/drawing/2014/main" id="{94B0D097-9E5B-74F2-0C99-B32EF9DC113B}"/>
              </a:ext>
            </a:extLst>
          </p:cNvPr>
          <p:cNvSpPr txBox="1"/>
          <p:nvPr/>
        </p:nvSpPr>
        <p:spPr>
          <a:xfrm>
            <a:off x="11284573" y="4854775"/>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5</a:t>
            </a:r>
          </a:p>
        </p:txBody>
      </p:sp>
      <p:sp>
        <p:nvSpPr>
          <p:cNvPr id="21" name="TextBox 21">
            <a:extLst>
              <a:ext uri="{FF2B5EF4-FFF2-40B4-BE49-F238E27FC236}">
                <a16:creationId xmlns:a16="http://schemas.microsoft.com/office/drawing/2014/main" id="{746AC690-91F2-D919-79A7-4DA72BCD088E}"/>
              </a:ext>
            </a:extLst>
          </p:cNvPr>
          <p:cNvSpPr txBox="1"/>
          <p:nvPr/>
        </p:nvSpPr>
        <p:spPr>
          <a:xfrm>
            <a:off x="3846959" y="6203300"/>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2</a:t>
            </a:r>
          </a:p>
        </p:txBody>
      </p:sp>
      <p:sp>
        <p:nvSpPr>
          <p:cNvPr id="24" name="TextBox 24">
            <a:extLst>
              <a:ext uri="{FF2B5EF4-FFF2-40B4-BE49-F238E27FC236}">
                <a16:creationId xmlns:a16="http://schemas.microsoft.com/office/drawing/2014/main" id="{D5B0DA04-BE01-2A5B-5509-7A45F5925D4D}"/>
              </a:ext>
            </a:extLst>
          </p:cNvPr>
          <p:cNvSpPr txBox="1"/>
          <p:nvPr/>
        </p:nvSpPr>
        <p:spPr>
          <a:xfrm>
            <a:off x="8785633" y="6225599"/>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4</a:t>
            </a:r>
          </a:p>
        </p:txBody>
      </p:sp>
      <p:sp>
        <p:nvSpPr>
          <p:cNvPr id="32" name="TextBox 9">
            <a:extLst>
              <a:ext uri="{FF2B5EF4-FFF2-40B4-BE49-F238E27FC236}">
                <a16:creationId xmlns:a16="http://schemas.microsoft.com/office/drawing/2014/main" id="{0DC41AA3-D3E8-7B3C-3EC7-4BCD707797BD}"/>
              </a:ext>
            </a:extLst>
          </p:cNvPr>
          <p:cNvSpPr txBox="1"/>
          <p:nvPr/>
        </p:nvSpPr>
        <p:spPr>
          <a:xfrm>
            <a:off x="13651693" y="6299170"/>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6</a:t>
            </a:r>
          </a:p>
        </p:txBody>
      </p:sp>
      <p:sp>
        <p:nvSpPr>
          <p:cNvPr id="38" name="TextBox 9">
            <a:extLst>
              <a:ext uri="{FF2B5EF4-FFF2-40B4-BE49-F238E27FC236}">
                <a16:creationId xmlns:a16="http://schemas.microsoft.com/office/drawing/2014/main" id="{ECCAA4AB-22AC-1CB0-DAC9-9946A2DB6940}"/>
              </a:ext>
            </a:extLst>
          </p:cNvPr>
          <p:cNvSpPr txBox="1"/>
          <p:nvPr/>
        </p:nvSpPr>
        <p:spPr>
          <a:xfrm>
            <a:off x="15924720" y="4865474"/>
            <a:ext cx="966564" cy="784254"/>
          </a:xfrm>
          <a:prstGeom prst="rect">
            <a:avLst/>
          </a:prstGeom>
        </p:spPr>
        <p:txBody>
          <a:bodyPr lIns="0" tIns="0" rIns="0" bIns="0" rtlCol="0" anchor="t">
            <a:spAutoFit/>
          </a:bodyPr>
          <a:lstStyle/>
          <a:p>
            <a:pPr algn="ctr">
              <a:lnSpc>
                <a:spcPts val="6707"/>
              </a:lnSpc>
            </a:pPr>
            <a:r>
              <a:rPr lang="en-US" sz="4791" spc="239" dirty="0">
                <a:solidFill>
                  <a:srgbClr val="FFFFFF"/>
                </a:solidFill>
                <a:latin typeface="Arial" panose="020B0604020202020204" pitchFamily="34" charset="0"/>
                <a:cs typeface="Arial" panose="020B0604020202020204" pitchFamily="34" charset="0"/>
              </a:rPr>
              <a:t>7</a:t>
            </a:r>
          </a:p>
        </p:txBody>
      </p:sp>
      <p:sp>
        <p:nvSpPr>
          <p:cNvPr id="42" name="Freeform 6">
            <a:extLst>
              <a:ext uri="{FF2B5EF4-FFF2-40B4-BE49-F238E27FC236}">
                <a16:creationId xmlns:a16="http://schemas.microsoft.com/office/drawing/2014/main" id="{B90F9338-E1AC-BBEF-F2BF-C17F3C7A7BF5}"/>
              </a:ext>
            </a:extLst>
          </p:cNvPr>
          <p:cNvSpPr/>
          <p:nvPr/>
        </p:nvSpPr>
        <p:spPr>
          <a:xfrm>
            <a:off x="1981200" y="495300"/>
            <a:ext cx="6705600" cy="914619"/>
          </a:xfrm>
          <a:custGeom>
            <a:avLst/>
            <a:gdLst/>
            <a:ahLst/>
            <a:cxnLst/>
            <a:rect l="l" t="t" r="r" b="b"/>
            <a:pathLst>
              <a:path w="7804190" h="1086083">
                <a:moveTo>
                  <a:pt x="0" y="0"/>
                </a:moveTo>
                <a:lnTo>
                  <a:pt x="7804190" y="0"/>
                </a:lnTo>
                <a:lnTo>
                  <a:pt x="7804190" y="1086083"/>
                </a:lnTo>
                <a:lnTo>
                  <a:pt x="0" y="1086083"/>
                </a:lnTo>
                <a:lnTo>
                  <a:pt x="0" y="0"/>
                </a:lnTo>
                <a:close/>
              </a:path>
            </a:pathLst>
          </a:custGeom>
          <a:blipFill>
            <a:blip r:embed="rId2"/>
            <a:stretch>
              <a:fillRect/>
            </a:stretch>
          </a:blipFill>
        </p:spPr>
        <p:txBody>
          <a:bodyPr/>
          <a:lstStyle/>
          <a:p>
            <a:endParaRPr lang="es-CR"/>
          </a:p>
        </p:txBody>
      </p:sp>
      <p:cxnSp>
        <p:nvCxnSpPr>
          <p:cNvPr id="43" name="Conector recto 42">
            <a:extLst>
              <a:ext uri="{FF2B5EF4-FFF2-40B4-BE49-F238E27FC236}">
                <a16:creationId xmlns:a16="http://schemas.microsoft.com/office/drawing/2014/main" id="{9FFFC7A4-50A1-F6D2-764C-8BDDE64BC5B1}"/>
              </a:ext>
            </a:extLst>
          </p:cNvPr>
          <p:cNvCxnSpPr/>
          <p:nvPr/>
        </p:nvCxnSpPr>
        <p:spPr>
          <a:xfrm flipH="1">
            <a:off x="8763000" y="571500"/>
            <a:ext cx="381000" cy="72390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44" name="Rectángulo 43">
            <a:extLst>
              <a:ext uri="{FF2B5EF4-FFF2-40B4-BE49-F238E27FC236}">
                <a16:creationId xmlns:a16="http://schemas.microsoft.com/office/drawing/2014/main" id="{5F3DB24C-5A03-5460-D0B1-D0E4778DA84E}"/>
              </a:ext>
            </a:extLst>
          </p:cNvPr>
          <p:cNvSpPr/>
          <p:nvPr/>
        </p:nvSpPr>
        <p:spPr>
          <a:xfrm>
            <a:off x="9220200" y="647700"/>
            <a:ext cx="6705600" cy="4691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800"/>
              </a:spcAft>
            </a:pPr>
            <a:r>
              <a:rPr lang="es-CR" sz="2000" b="1" dirty="0">
                <a:solidFill>
                  <a:srgbClr val="192952"/>
                </a:solidFill>
                <a:effectLst/>
                <a:ea typeface="Calibri" panose="020F0502020204030204" pitchFamily="34" charset="0"/>
                <a:cs typeface="Times New Roman" panose="02020603050405020304" pitchFamily="18" charset="0"/>
              </a:rPr>
              <a:t>Viceministerio Académico</a:t>
            </a:r>
            <a:endParaRPr lang="es-CR" sz="2000" dirty="0">
              <a:effectLst/>
              <a:ea typeface="Calibri" panose="020F0502020204030204" pitchFamily="34" charset="0"/>
              <a:cs typeface="Times New Roman" panose="02020603050405020304" pitchFamily="18" charset="0"/>
            </a:endParaRPr>
          </a:p>
          <a:p>
            <a:pPr>
              <a:spcAft>
                <a:spcPts val="800"/>
              </a:spcAft>
            </a:pPr>
            <a:r>
              <a:rPr lang="es-CR" sz="2000" dirty="0">
                <a:solidFill>
                  <a:srgbClr val="192952"/>
                </a:solidFill>
                <a:effectLst/>
                <a:ea typeface="Calibri" panose="020F0502020204030204" pitchFamily="34" charset="0"/>
                <a:cs typeface="Times New Roman" panose="02020603050405020304" pitchFamily="18" charset="0"/>
              </a:rPr>
              <a:t>Dirección de Desarrollo Curricular</a:t>
            </a:r>
          </a:p>
          <a:p>
            <a:pPr>
              <a:spcAft>
                <a:spcPts val="800"/>
              </a:spcAft>
            </a:pPr>
            <a:r>
              <a:rPr lang="es-CR" sz="2000" dirty="0">
                <a:solidFill>
                  <a:srgbClr val="192952"/>
                </a:solidFill>
                <a:ea typeface="Calibri" panose="020F0502020204030204" pitchFamily="34" charset="0"/>
                <a:cs typeface="Times New Roman" panose="02020603050405020304" pitchFamily="18" charset="0"/>
              </a:rPr>
              <a:t>Departamento de Tercer Ciclo y Educación Diversificada</a:t>
            </a:r>
            <a:endParaRPr lang="es-CR" sz="2000" dirty="0">
              <a:effectLst/>
              <a:ea typeface="Calibri" panose="020F0502020204030204" pitchFamily="34" charset="0"/>
              <a:cs typeface="Times New Roman" panose="02020603050405020304" pitchFamily="18" charset="0"/>
            </a:endParaRPr>
          </a:p>
        </p:txBody>
      </p:sp>
      <p:sp>
        <p:nvSpPr>
          <p:cNvPr id="3" name="CuadroTexto 2">
            <a:extLst>
              <a:ext uri="{FF2B5EF4-FFF2-40B4-BE49-F238E27FC236}">
                <a16:creationId xmlns:a16="http://schemas.microsoft.com/office/drawing/2014/main" id="{A21F2341-8262-43A4-AF43-9B31E0822F1E}"/>
              </a:ext>
            </a:extLst>
          </p:cNvPr>
          <p:cNvSpPr txBox="1"/>
          <p:nvPr/>
        </p:nvSpPr>
        <p:spPr>
          <a:xfrm>
            <a:off x="1249580" y="2406248"/>
            <a:ext cx="16098771" cy="6359946"/>
          </a:xfrm>
          <a:prstGeom prst="rect">
            <a:avLst/>
          </a:prstGeom>
          <a:noFill/>
        </p:spPr>
        <p:txBody>
          <a:bodyPr wrap="square">
            <a:spAutoFit/>
          </a:bodyPr>
          <a:lstStyle/>
          <a:p>
            <a:pPr>
              <a:lnSpc>
                <a:spcPct val="107000"/>
              </a:lnSpc>
              <a:spcAft>
                <a:spcPts val="800"/>
              </a:spcAft>
            </a:pPr>
            <a:r>
              <a:rPr lang="es-CR" sz="2800" dirty="0">
                <a:effectLst/>
                <a:latin typeface="Arial" panose="020B0604020202020204" pitchFamily="34" charset="0"/>
                <a:ea typeface="Calibri" panose="020F0502020204030204" pitchFamily="34" charset="0"/>
                <a:cs typeface="Arial" panose="020B0604020202020204" pitchFamily="34" charset="0"/>
              </a:rPr>
              <a:t>Hay gustos para todo. Nuestra sociedad está invadida por la comunicación y la publicidad. Logotipos de empresas, nombres de tiendas. Gran número de carteles ilegales pegados por las calles. ¿Es esto aceptable? Sí, en general sí. ¿Son aceptables los grafitis? Algunos dirían que sí y otros que no.</a:t>
            </a:r>
          </a:p>
          <a:p>
            <a:pPr>
              <a:lnSpc>
                <a:spcPct val="107000"/>
              </a:lnSpc>
              <a:spcAft>
                <a:spcPts val="800"/>
              </a:spcAft>
            </a:pPr>
            <a:r>
              <a:rPr lang="es-CR" sz="2800" dirty="0">
                <a:effectLst/>
                <a:latin typeface="Arial" panose="020B0604020202020204" pitchFamily="34" charset="0"/>
                <a:ea typeface="Calibri" panose="020F0502020204030204" pitchFamily="34" charset="0"/>
                <a:cs typeface="Arial" panose="020B0604020202020204" pitchFamily="34" charset="0"/>
              </a:rPr>
              <a:t>¿Quién paga el precio de los grafitis? ¿Quién paga al final la publicidad? Exacto. El consumidor. </a:t>
            </a:r>
          </a:p>
          <a:p>
            <a:pPr>
              <a:lnSpc>
                <a:spcPct val="107000"/>
              </a:lnSpc>
              <a:spcAft>
                <a:spcPts val="800"/>
              </a:spcAft>
            </a:pPr>
            <a:r>
              <a:rPr lang="es-CR" sz="2800" dirty="0">
                <a:effectLst/>
                <a:latin typeface="Arial" panose="020B0604020202020204" pitchFamily="34" charset="0"/>
                <a:ea typeface="Calibri" panose="020F0502020204030204" pitchFamily="34" charset="0"/>
                <a:cs typeface="Arial" panose="020B0604020202020204" pitchFamily="34" charset="0"/>
              </a:rPr>
              <a:t>¿Acaso los que instalan las vallas publicitarias te han pedido permiso? No. ¿Y los que pintan los grafitis sí tendrían que hacerlo? ¿No es todo una cuestión de comunicación, tu propio nombre, el nombre de las pandillas callejeras y las vallas publicitarias de las calles? Piensa en la ropa de rayas y cuadros que apareció hace algunos años en las tiendas y en la ropa de esquí. El estampado y los colores los habían copiado directamente de los grafitis que llenaban los muros de cemento. Es bastante chocante que aceptemos y admiremos estos estampados y colores y que, en cambio, ese mismo estilo en grafiti nos parezca horroroso. Corren tiempos difíciles para el arte.     </a:t>
            </a:r>
          </a:p>
          <a:p>
            <a:pPr>
              <a:lnSpc>
                <a:spcPct val="107000"/>
              </a:lnSpc>
              <a:spcAft>
                <a:spcPts val="800"/>
              </a:spcAft>
            </a:pPr>
            <a:r>
              <a:rPr lang="es-CR" sz="2800" i="1" u="sng" dirty="0">
                <a:effectLst/>
                <a:latin typeface="Arial" panose="020B0604020202020204" pitchFamily="34" charset="0"/>
                <a:ea typeface="Calibri" panose="020F0502020204030204" pitchFamily="34" charset="0"/>
                <a:cs typeface="Arial" panose="020B0604020202020204" pitchFamily="34" charset="0"/>
              </a:rPr>
              <a:t>Sofía</a:t>
            </a:r>
            <a:endParaRPr lang="es-CR" sz="280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id="{D4472C9D-8C5F-EFA0-C241-D9E353CB564D}"/>
              </a:ext>
            </a:extLst>
          </p:cNvPr>
          <p:cNvSpPr txBox="1"/>
          <p:nvPr/>
        </p:nvSpPr>
        <p:spPr>
          <a:xfrm>
            <a:off x="1219529" y="1617587"/>
            <a:ext cx="2154171" cy="580993"/>
          </a:xfrm>
          <a:prstGeom prst="rect">
            <a:avLst/>
          </a:prstGeom>
          <a:noFill/>
        </p:spPr>
        <p:txBody>
          <a:bodyPr wrap="square">
            <a:spAutoFit/>
          </a:bodyPr>
          <a:lstStyle/>
          <a:p>
            <a:pPr algn="just">
              <a:lnSpc>
                <a:spcPct val="107000"/>
              </a:lnSpc>
              <a:spcAft>
                <a:spcPts val="1200"/>
              </a:spcAft>
            </a:pPr>
            <a:r>
              <a:rPr lang="es-ES" sz="3200" dirty="0">
                <a:latin typeface="Arial" panose="020B0604020202020204" pitchFamily="34" charset="0"/>
                <a:ea typeface="Calibri" panose="020F0502020204030204" pitchFamily="34" charset="0"/>
                <a:cs typeface="Arial" panose="020B0604020202020204" pitchFamily="34" charset="0"/>
              </a:rPr>
              <a:t>Texto 2</a:t>
            </a:r>
            <a:endParaRPr lang="es-CR"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552058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BD6F0C8F8EEBE84597745FE23467CB4E" ma:contentTypeVersion="13" ma:contentTypeDescription="Crear nuevo documento." ma:contentTypeScope="" ma:versionID="80543b73cfaf8d857e23f6c7db4a1903">
  <xsd:schema xmlns:xsd="http://www.w3.org/2001/XMLSchema" xmlns:xs="http://www.w3.org/2001/XMLSchema" xmlns:p="http://schemas.microsoft.com/office/2006/metadata/properties" xmlns:ns2="68c94609-b8f9-40c3-9d5e-e759308244af" xmlns:ns3="ff987f85-e01a-4af9-a680-2a0cff3df8e3" targetNamespace="http://schemas.microsoft.com/office/2006/metadata/properties" ma:root="true" ma:fieldsID="cf226fc9ecd39c91b3dcd603045e20ef" ns2:_="" ns3:_="">
    <xsd:import namespace="68c94609-b8f9-40c3-9d5e-e759308244af"/>
    <xsd:import namespace="ff987f85-e01a-4af9-a680-2a0cff3df8e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DateTaken" minOccurs="0"/>
                <xsd:element ref="ns2:MediaLengthInSecond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c94609-b8f9-40c3-9d5e-e759308244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Etiquetas de imagen" ma:readOnly="false" ma:fieldId="{5cf76f15-5ced-4ddc-b409-7134ff3c332f}" ma:taxonomyMulti="true" ma:sspId="f8a094f3-5355-4f18-8742-8f039f4031a8"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f987f85-e01a-4af9-a680-2a0cff3df8e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04a9c246-1411-409f-a2dd-4170fd392589}" ma:internalName="TaxCatchAll" ma:showField="CatchAllData" ma:web="ff987f85-e01a-4af9-a680-2a0cff3df8e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8c94609-b8f9-40c3-9d5e-e759308244af">
      <Terms xmlns="http://schemas.microsoft.com/office/infopath/2007/PartnerControls"/>
    </lcf76f155ced4ddcb4097134ff3c332f>
    <TaxCatchAll xmlns="ff987f85-e01a-4af9-a680-2a0cff3df8e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26F7A2-E427-42B0-81CB-CA33F8887A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c94609-b8f9-40c3-9d5e-e759308244af"/>
    <ds:schemaRef ds:uri="ff987f85-e01a-4af9-a680-2a0cff3df8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7C9A764-1544-4A98-AF0C-01253B5E8EEE}">
  <ds:schemaRefs>
    <ds:schemaRef ds:uri="68c94609-b8f9-40c3-9d5e-e759308244af"/>
    <ds:schemaRef ds:uri="http://schemas.openxmlformats.org/package/2006/metadata/core-properties"/>
    <ds:schemaRef ds:uri="http://www.w3.org/XML/1998/namespace"/>
    <ds:schemaRef ds:uri="ff987f85-e01a-4af9-a680-2a0cff3df8e3"/>
    <ds:schemaRef ds:uri="http://schemas.microsoft.com/office/2006/metadata/properties"/>
    <ds:schemaRef ds:uri="http://schemas.microsoft.com/office/2006/documentManagement/types"/>
    <ds:schemaRef ds:uri="http://purl.org/dc/dcmitype/"/>
    <ds:schemaRef ds:uri="http://schemas.microsoft.com/office/infopath/2007/PartnerControls"/>
    <ds:schemaRef ds:uri="http://purl.org/dc/terms/"/>
    <ds:schemaRef ds:uri="http://purl.org/dc/elements/1.1/"/>
  </ds:schemaRefs>
</ds:datastoreItem>
</file>

<file path=customXml/itemProps3.xml><?xml version="1.0" encoding="utf-8"?>
<ds:datastoreItem xmlns:ds="http://schemas.openxmlformats.org/officeDocument/2006/customXml" ds:itemID="{7350E9B4-6C2B-43DA-904B-5EA33C819B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5251</TotalTime>
  <Words>1939</Words>
  <Application>Microsoft Office PowerPoint</Application>
  <PresentationFormat>Personalizado</PresentationFormat>
  <Paragraphs>213</Paragraphs>
  <Slides>21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21</vt:i4>
      </vt:variant>
    </vt:vector>
  </HeadingPairs>
  <TitlesOfParts>
    <vt:vector size="26" baseType="lpstr">
      <vt:lpstr>HendersonSansW00-BasicLight</vt:lpstr>
      <vt:lpstr>Poppins Ultra-Bold</vt:lpstr>
      <vt:lpstr>Arial</vt:lpstr>
      <vt:lpstr>Calibri</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Ejemplo de ítem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Elegant and Professional Company Business Proposal Presentation</dc:title>
  <dc:creator>Paola Rodriguez Mesen</dc:creator>
  <cp:lastModifiedBy>Laura Melisa Fallas Zuniga</cp:lastModifiedBy>
  <cp:revision>125</cp:revision>
  <cp:lastPrinted>2023-10-16T23:07:47Z</cp:lastPrinted>
  <dcterms:created xsi:type="dcterms:W3CDTF">2006-08-16T00:00:00Z</dcterms:created>
  <dcterms:modified xsi:type="dcterms:W3CDTF">2025-03-13T13:47:19Z</dcterms:modified>
  <dc:identifier>DAFxFHDvBWQ</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0x010100BD6F0C8F8EEBE84597745FE23467CB4E</vt:lpwstr>
  </property>
  <property fmtid="{D5CDD505-2E9C-101B-9397-08002B2CF9AE}" pid="3" name="MediaServiceImageTags">
    <vt:lpwstr/>
  </property>
</Properties>
</file>